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3.xml" ContentType="application/vnd.openxmlformats-officedocument.theme+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4.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812" r:id="rId4"/>
    <p:sldMasterId id="2147483841" r:id="rId5"/>
    <p:sldMasterId id="2147483899" r:id="rId6"/>
    <p:sldMasterId id="2147483907" r:id="rId7"/>
    <p:sldMasterId id="2147483870" r:id="rId8"/>
  </p:sldMasterIdLst>
  <p:notesMasterIdLst>
    <p:notesMasterId r:id="rId16"/>
  </p:notesMasterIdLst>
  <p:handoutMasterIdLst>
    <p:handoutMasterId r:id="rId17"/>
  </p:handoutMasterIdLst>
  <p:sldIdLst>
    <p:sldId id="256" r:id="rId9"/>
    <p:sldId id="2147309047" r:id="rId10"/>
    <p:sldId id="2147309045" r:id="rId11"/>
    <p:sldId id="2147309048" r:id="rId12"/>
    <p:sldId id="2147309049" r:id="rId13"/>
    <p:sldId id="2147309044" r:id="rId14"/>
    <p:sldId id="2147309039" r:id="rId15"/>
  </p:sldIdLst>
  <p:sldSz cx="12192000" cy="6858000"/>
  <p:notesSz cx="6858000" cy="9144000"/>
  <p:embeddedFontLst>
    <p:embeddedFont>
      <p:font typeface="Avenir Next LT Pro" panose="020B0504020202020204" pitchFamily="34" charset="0"/>
      <p:regular r:id="rId18"/>
      <p:bold r:id="rId19"/>
      <p:italic r:id="rId20"/>
      <p:boldItalic r:id="rId21"/>
    </p:embeddedFont>
    <p:embeddedFont>
      <p:font typeface="Calibri" panose="020F0502020204030204" pitchFamily="34" charset="0"/>
      <p:regular r:id="rId22"/>
      <p:bold r:id="rId23"/>
      <p:italic r:id="rId24"/>
      <p:boldItalic r:id="rId25"/>
    </p:embeddedFont>
    <p:embeddedFont>
      <p:font typeface="Open Sans" panose="020B0606030504020204" pitchFamily="34" charset="0"/>
      <p:regular r:id="rId26"/>
      <p:bold r:id="rId27"/>
      <p:italic r:id="rId28"/>
      <p:boldItalic r:id="rId2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F82845B8-87D6-288C-6C85-0B59CCE26848}" name="Megan Pearl" initials="MP" userId="S::megan.pearl@alignedautomation.com::1399285a-ad33-42de-a671-7d4a2c284d54"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7E8EB"/>
    <a:srgbClr val="636B82"/>
    <a:srgbClr val="F3F3F5"/>
    <a:srgbClr val="B7BAC5"/>
    <a:srgbClr val="FFFFFF"/>
    <a:srgbClr val="6F778C"/>
    <a:srgbClr val="000000"/>
    <a:srgbClr val="0F1C3F"/>
    <a:srgbClr val="0C000E"/>
    <a:srgbClr val="18253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195" autoAdjust="0"/>
    <p:restoredTop sz="93382" autoAdjust="0"/>
  </p:normalViewPr>
  <p:slideViewPr>
    <p:cSldViewPr snapToGrid="0">
      <p:cViewPr varScale="1">
        <p:scale>
          <a:sx n="82" d="100"/>
          <a:sy n="82" d="100"/>
        </p:scale>
        <p:origin x="984" y="72"/>
      </p:cViewPr>
      <p:guideLst/>
    </p:cSldViewPr>
  </p:slideViewPr>
  <p:notesTextViewPr>
    <p:cViewPr>
      <p:scale>
        <a:sx n="400" d="100"/>
        <a:sy n="400" d="100"/>
      </p:scale>
      <p:origin x="0" y="0"/>
    </p:cViewPr>
  </p:notesTextViewPr>
  <p:sorterViewPr>
    <p:cViewPr varScale="1">
      <p:scale>
        <a:sx n="1" d="1"/>
        <a:sy n="1" d="1"/>
      </p:scale>
      <p:origin x="0" y="-1608"/>
    </p:cViewPr>
  </p:sorterViewPr>
  <p:notesViewPr>
    <p:cSldViewPr snapToGrid="0" showGuides="1">
      <p:cViewPr varScale="1">
        <p:scale>
          <a:sx n="60" d="100"/>
          <a:sy n="60" d="100"/>
        </p:scale>
        <p:origin x="2345" y="29"/>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font" Target="fonts/font1.fntdata"/><Relationship Id="rId26" Type="http://schemas.openxmlformats.org/officeDocument/2006/relationships/font" Target="fonts/font9.fntdata"/><Relationship Id="rId3" Type="http://schemas.openxmlformats.org/officeDocument/2006/relationships/customXml" Target="../customXml/item3.xml"/><Relationship Id="rId21" Type="http://schemas.openxmlformats.org/officeDocument/2006/relationships/font" Target="fonts/font4.fntdata"/><Relationship Id="rId34" Type="http://schemas.microsoft.com/office/2018/10/relationships/authors" Target="authors.xml"/><Relationship Id="rId7" Type="http://schemas.openxmlformats.org/officeDocument/2006/relationships/slideMaster" Target="slideMasters/slideMaster4.xml"/><Relationship Id="rId12" Type="http://schemas.openxmlformats.org/officeDocument/2006/relationships/slide" Target="slides/slide4.xml"/><Relationship Id="rId17" Type="http://schemas.openxmlformats.org/officeDocument/2006/relationships/handoutMaster" Target="handoutMasters/handoutMaster1.xml"/><Relationship Id="rId25" Type="http://schemas.openxmlformats.org/officeDocument/2006/relationships/font" Target="fonts/font8.fntdata"/><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font" Target="fonts/font3.fntdata"/><Relationship Id="rId29" Type="http://schemas.openxmlformats.org/officeDocument/2006/relationships/font" Target="fonts/font12.fntdata"/><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3.xml"/><Relationship Id="rId24" Type="http://schemas.openxmlformats.org/officeDocument/2006/relationships/font" Target="fonts/font7.fntdata"/><Relationship Id="rId32"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7.xml"/><Relationship Id="rId23" Type="http://schemas.openxmlformats.org/officeDocument/2006/relationships/font" Target="fonts/font6.fntdata"/><Relationship Id="rId28" Type="http://schemas.openxmlformats.org/officeDocument/2006/relationships/font" Target="fonts/font11.fntdata"/><Relationship Id="rId10" Type="http://schemas.openxmlformats.org/officeDocument/2006/relationships/slide" Target="slides/slide2.xml"/><Relationship Id="rId19" Type="http://schemas.openxmlformats.org/officeDocument/2006/relationships/font" Target="fonts/font2.fntdata"/><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presProps" Target="presProps.xml"/><Relationship Id="rId8" Type="http://schemas.openxmlformats.org/officeDocument/2006/relationships/slideMaster" Target="slideMasters/slideMaster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9ABB18B-7855-464C-B598-30DE2FC817C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22F48091-D565-4A1B-83BB-51DF20EAE48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4226944-8642-46AB-890F-03CFBC4300B2}" type="datetimeFigureOut">
              <a:rPr lang="en-IN" smtClean="0"/>
              <a:t>11-01-2023</a:t>
            </a:fld>
            <a:endParaRPr lang="en-IN"/>
          </a:p>
        </p:txBody>
      </p:sp>
      <p:sp>
        <p:nvSpPr>
          <p:cNvPr id="4" name="Footer Placeholder 3">
            <a:extLst>
              <a:ext uri="{FF2B5EF4-FFF2-40B4-BE49-F238E27FC236}">
                <a16:creationId xmlns:a16="http://schemas.microsoft.com/office/drawing/2014/main" id="{C5C2FAE7-EBB1-4F27-B97D-646703656C8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9F571DCA-AC49-44B8-BCEF-954EFE9644C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3F9841C-B4C7-49BD-8566-787CEE48E376}" type="slidenum">
              <a:rPr lang="en-IN" smtClean="0"/>
              <a:t>‹#›</a:t>
            </a:fld>
            <a:endParaRPr lang="en-IN"/>
          </a:p>
        </p:txBody>
      </p:sp>
    </p:spTree>
    <p:extLst>
      <p:ext uri="{BB962C8B-B14F-4D97-AF65-F5344CB8AC3E}">
        <p14:creationId xmlns:p14="http://schemas.microsoft.com/office/powerpoint/2010/main" val="14746282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EC68AE5-4FF2-470B-9EDE-671363F52E43}" type="datetimeFigureOut">
              <a:rPr lang="en-US" smtClean="0"/>
              <a:t>1/11/2023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A79D6EC-93EB-4B60-9CA6-C43A826CB7CC}" type="slidenum">
              <a:rPr lang="en-US" smtClean="0"/>
              <a:t>‹#›</a:t>
            </a:fld>
            <a:endParaRPr lang="en-US"/>
          </a:p>
        </p:txBody>
      </p:sp>
    </p:spTree>
    <p:extLst>
      <p:ext uri="{BB962C8B-B14F-4D97-AF65-F5344CB8AC3E}">
        <p14:creationId xmlns:p14="http://schemas.microsoft.com/office/powerpoint/2010/main" val="4213338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Master" Target="../slideMasters/slideMaster5.xml"/><Relationship Id="rId4"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5.xml"/><Relationship Id="rId4" Type="http://schemas.openxmlformats.org/officeDocument/2006/relationships/image" Target="../media/image1.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5.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5.xml"/><Relationship Id="rId4" Type="http://schemas.openxmlformats.org/officeDocument/2006/relationships/image" Target="../media/image1.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Master" Target="../slideMasters/slideMaster5.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Master" Target="../slideMasters/slideMaster5.xml"/><Relationship Id="rId4"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2.xml"/><Relationship Id="rId4"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2.xml"/><Relationship Id="rId4"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2.xml"/><Relationship Id="rId4"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15.svg"/><Relationship Id="rId7" Type="http://schemas.openxmlformats.org/officeDocument/2006/relationships/image" Target="../media/image19.svg"/><Relationship Id="rId2" Type="http://schemas.openxmlformats.org/officeDocument/2006/relationships/image" Target="../media/image14.png"/><Relationship Id="rId1" Type="http://schemas.openxmlformats.org/officeDocument/2006/relationships/slideMaster" Target="../slideMasters/slideMaster3.xml"/><Relationship Id="rId6" Type="http://schemas.openxmlformats.org/officeDocument/2006/relationships/image" Target="../media/image18.png"/><Relationship Id="rId5" Type="http://schemas.openxmlformats.org/officeDocument/2006/relationships/image" Target="../media/image17.svg"/><Relationship Id="rId4" Type="http://schemas.openxmlformats.org/officeDocument/2006/relationships/image" Target="../media/image16.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 Slide (Light)">
    <p:spTree>
      <p:nvGrpSpPr>
        <p:cNvPr id="1" name=""/>
        <p:cNvGrpSpPr/>
        <p:nvPr/>
      </p:nvGrpSpPr>
      <p:grpSpPr>
        <a:xfrm>
          <a:off x="0" y="0"/>
          <a:ext cx="0" cy="0"/>
          <a:chOff x="0" y="0"/>
          <a:chExt cx="0" cy="0"/>
        </a:xfrm>
      </p:grpSpPr>
      <p:pic>
        <p:nvPicPr>
          <p:cNvPr id="3" name="Picture 2" descr="Shape&#10;&#10;Description automatically generated">
            <a:extLst>
              <a:ext uri="{FF2B5EF4-FFF2-40B4-BE49-F238E27FC236}">
                <a16:creationId xmlns:a16="http://schemas.microsoft.com/office/drawing/2014/main" id="{60B737AE-E38A-427E-89AA-C6DC0B20237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0525" b="3792"/>
          <a:stretch/>
        </p:blipFill>
        <p:spPr>
          <a:xfrm>
            <a:off x="5895975" y="260059"/>
            <a:ext cx="6296025" cy="6597941"/>
          </a:xfrm>
          <a:prstGeom prst="rect">
            <a:avLst/>
          </a:prstGeom>
        </p:spPr>
      </p:pic>
      <p:sp>
        <p:nvSpPr>
          <p:cNvPr id="7" name="Picture Placeholder 6">
            <a:extLst>
              <a:ext uri="{FF2B5EF4-FFF2-40B4-BE49-F238E27FC236}">
                <a16:creationId xmlns:a16="http://schemas.microsoft.com/office/drawing/2014/main" id="{89549ABB-1FC7-4F1B-A9C3-509A8ED18101}"/>
              </a:ext>
            </a:extLst>
          </p:cNvPr>
          <p:cNvSpPr>
            <a:spLocks noGrp="1"/>
          </p:cNvSpPr>
          <p:nvPr>
            <p:ph type="pic" sz="quarter" idx="13"/>
          </p:nvPr>
        </p:nvSpPr>
        <p:spPr>
          <a:xfrm>
            <a:off x="6282074" y="668622"/>
            <a:ext cx="5909926" cy="6189379"/>
          </a:xfrm>
          <a:custGeom>
            <a:avLst/>
            <a:gdLst>
              <a:gd name="connsiteX0" fmla="*/ 3545198 w 5909926"/>
              <a:gd name="connsiteY0" fmla="*/ 0 h 6189379"/>
              <a:gd name="connsiteX1" fmla="*/ 3945543 w 5909926"/>
              <a:gd name="connsiteY1" fmla="*/ 685268 h 6189379"/>
              <a:gd name="connsiteX2" fmla="*/ 4371188 w 5909926"/>
              <a:gd name="connsiteY2" fmla="*/ 1413543 h 6189379"/>
              <a:gd name="connsiteX3" fmla="*/ 4370238 w 5909926"/>
              <a:gd name="connsiteY3" fmla="*/ 1414491 h 6189379"/>
              <a:gd name="connsiteX4" fmla="*/ 4370238 w 5909926"/>
              <a:gd name="connsiteY4" fmla="*/ 1414808 h 6189379"/>
              <a:gd name="connsiteX5" fmla="*/ 4370556 w 5909926"/>
              <a:gd name="connsiteY5" fmla="*/ 1414491 h 6189379"/>
              <a:gd name="connsiteX6" fmla="*/ 4644410 w 5909926"/>
              <a:gd name="connsiteY6" fmla="*/ 1885039 h 6189379"/>
              <a:gd name="connsiteX7" fmla="*/ 5732236 w 5909926"/>
              <a:gd name="connsiteY7" fmla="*/ 3753318 h 6189379"/>
              <a:gd name="connsiteX8" fmla="*/ 5909926 w 5909926"/>
              <a:gd name="connsiteY8" fmla="*/ 4058456 h 6189379"/>
              <a:gd name="connsiteX9" fmla="*/ 5909926 w 5909926"/>
              <a:gd name="connsiteY9" fmla="*/ 6189379 h 6189379"/>
              <a:gd name="connsiteX10" fmla="*/ 5562011 w 5909926"/>
              <a:gd name="connsiteY10" fmla="*/ 6189379 h 6189379"/>
              <a:gd name="connsiteX11" fmla="*/ 5120966 w 5909926"/>
              <a:gd name="connsiteY11" fmla="*/ 5472970 h 6189379"/>
              <a:gd name="connsiteX12" fmla="*/ 4716090 w 5909926"/>
              <a:gd name="connsiteY12" fmla="*/ 6189379 h 6189379"/>
              <a:gd name="connsiteX13" fmla="*/ 2920840 w 5909926"/>
              <a:gd name="connsiteY13" fmla="*/ 6189379 h 6189379"/>
              <a:gd name="connsiteX14" fmla="*/ 4102394 w 5909926"/>
              <a:gd name="connsiteY14" fmla="*/ 4135638 h 6189379"/>
              <a:gd name="connsiteX15" fmla="*/ 4175125 w 5909926"/>
              <a:gd name="connsiteY15" fmla="*/ 4009148 h 6189379"/>
              <a:gd name="connsiteX16" fmla="*/ 4196946 w 5909926"/>
              <a:gd name="connsiteY16" fmla="*/ 3971516 h 6189379"/>
              <a:gd name="connsiteX17" fmla="*/ 3524959 w 5909926"/>
              <a:gd name="connsiteY17" fmla="*/ 2879579 h 6189379"/>
              <a:gd name="connsiteX18" fmla="*/ 3524959 w 5909926"/>
              <a:gd name="connsiteY18" fmla="*/ 2879262 h 6189379"/>
              <a:gd name="connsiteX19" fmla="*/ 1612746 w 5909926"/>
              <a:gd name="connsiteY19" fmla="*/ 6189379 h 6189379"/>
              <a:gd name="connsiteX20" fmla="*/ 0 w 5909926"/>
              <a:gd name="connsiteY20" fmla="*/ 6189379 h 6189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909926" h="6189379">
                <a:moveTo>
                  <a:pt x="3545198" y="0"/>
                </a:moveTo>
                <a:lnTo>
                  <a:pt x="3945543" y="685268"/>
                </a:lnTo>
                <a:lnTo>
                  <a:pt x="4371188" y="1413543"/>
                </a:lnTo>
                <a:lnTo>
                  <a:pt x="4370238" y="1414491"/>
                </a:lnTo>
                <a:lnTo>
                  <a:pt x="4370238" y="1414808"/>
                </a:lnTo>
                <a:lnTo>
                  <a:pt x="4370556" y="1414491"/>
                </a:lnTo>
                <a:lnTo>
                  <a:pt x="4644410" y="1885039"/>
                </a:lnTo>
                <a:lnTo>
                  <a:pt x="5732236" y="3753318"/>
                </a:lnTo>
                <a:lnTo>
                  <a:pt x="5909926" y="4058456"/>
                </a:lnTo>
                <a:lnTo>
                  <a:pt x="5909926" y="6189379"/>
                </a:lnTo>
                <a:lnTo>
                  <a:pt x="5562011" y="6189379"/>
                </a:lnTo>
                <a:lnTo>
                  <a:pt x="5120966" y="5472970"/>
                </a:lnTo>
                <a:lnTo>
                  <a:pt x="4716090" y="6189379"/>
                </a:lnTo>
                <a:lnTo>
                  <a:pt x="2920840" y="6189379"/>
                </a:lnTo>
                <a:lnTo>
                  <a:pt x="4102394" y="4135638"/>
                </a:lnTo>
                <a:lnTo>
                  <a:pt x="4175125" y="4009148"/>
                </a:lnTo>
                <a:lnTo>
                  <a:pt x="4196946" y="3971516"/>
                </a:lnTo>
                <a:lnTo>
                  <a:pt x="3524959" y="2879579"/>
                </a:lnTo>
                <a:lnTo>
                  <a:pt x="3524959" y="2879262"/>
                </a:lnTo>
                <a:lnTo>
                  <a:pt x="1612746" y="6189379"/>
                </a:lnTo>
                <a:lnTo>
                  <a:pt x="0" y="6189379"/>
                </a:lnTo>
                <a:close/>
              </a:path>
            </a:pathLst>
          </a:custGeom>
          <a:solidFill>
            <a:schemeClr val="bg1">
              <a:lumMod val="85000"/>
            </a:schemeClr>
          </a:solidFill>
        </p:spPr>
        <p:txBody>
          <a:bodyPr wrap="square" anchor="ctr">
            <a:noAutofit/>
          </a:bodyPr>
          <a:lstStyle>
            <a:lvl1pPr marL="0" indent="0" algn="ctr">
              <a:buNone/>
              <a:defRPr sz="1600"/>
            </a:lvl1pPr>
          </a:lstStyle>
          <a:p>
            <a:r>
              <a:rPr lang="en-US"/>
              <a:t>Click icon to add picture</a:t>
            </a:r>
            <a:endParaRPr lang="en-US" dirty="0"/>
          </a:p>
        </p:txBody>
      </p:sp>
      <p:sp>
        <p:nvSpPr>
          <p:cNvPr id="4" name="Slide Number Placeholder 3">
            <a:extLst>
              <a:ext uri="{FF2B5EF4-FFF2-40B4-BE49-F238E27FC236}">
                <a16:creationId xmlns:a16="http://schemas.microsoft.com/office/drawing/2014/main" id="{89CD22BC-8594-4491-9B6F-B5A7AA321B09}"/>
              </a:ext>
            </a:extLst>
          </p:cNvPr>
          <p:cNvSpPr>
            <a:spLocks noGrp="1"/>
          </p:cNvSpPr>
          <p:nvPr>
            <p:ph type="sldNum" sz="quarter" idx="12"/>
          </p:nvPr>
        </p:nvSpPr>
        <p:spPr/>
        <p:txBody>
          <a:bodyPr/>
          <a:lstStyle/>
          <a:p>
            <a:fld id="{F58B522F-7218-4DD2-9A79-8098A090879F}" type="slidenum">
              <a:rPr lang="en-US" smtClean="0"/>
              <a:t>‹#›</a:t>
            </a:fld>
            <a:endParaRPr lang="en-US" dirty="0"/>
          </a:p>
        </p:txBody>
      </p:sp>
      <p:sp>
        <p:nvSpPr>
          <p:cNvPr id="6" name="Text Placeholder 5">
            <a:extLst>
              <a:ext uri="{FF2B5EF4-FFF2-40B4-BE49-F238E27FC236}">
                <a16:creationId xmlns:a16="http://schemas.microsoft.com/office/drawing/2014/main" id="{FE8ADAC8-5DE0-4823-B60C-C583A460E541}"/>
              </a:ext>
            </a:extLst>
          </p:cNvPr>
          <p:cNvSpPr>
            <a:spLocks noGrp="1"/>
          </p:cNvSpPr>
          <p:nvPr>
            <p:ph type="body" sz="quarter" idx="14"/>
          </p:nvPr>
        </p:nvSpPr>
        <p:spPr>
          <a:xfrm>
            <a:off x="381000" y="2464462"/>
            <a:ext cx="7522029" cy="955675"/>
          </a:xfrm>
        </p:spPr>
        <p:txBody>
          <a:bodyPr vert="horz" lIns="0" tIns="0" rIns="0" bIns="0" rtlCol="0" anchor="b">
            <a:noAutofit/>
          </a:bodyPr>
          <a:lstStyle>
            <a:lvl1pPr marL="0" indent="0">
              <a:buNone/>
              <a:defRPr lang="en-US" sz="4000" b="1" smtClean="0">
                <a:latin typeface="+mj-lt"/>
                <a:ea typeface="+mj-ea"/>
                <a:cs typeface="+mj-cs"/>
              </a:defRPr>
            </a:lvl1pPr>
            <a:lvl2pPr marL="0" indent="0" algn="l">
              <a:buFont typeface="Arial" panose="020B0604020202020204" pitchFamily="34" charset="0"/>
              <a:buNone/>
              <a:defRPr lang="en-US" sz="2400" b="0" kern="1200" dirty="0">
                <a:solidFill>
                  <a:srgbClr val="636B82"/>
                </a:solidFill>
                <a:latin typeface="+mj-lt"/>
                <a:ea typeface="+mj-ea"/>
                <a:cs typeface="+mj-cs"/>
              </a:defRPr>
            </a:lvl2pPr>
            <a:lvl3pPr>
              <a:defRPr lang="en-US" sz="1800" smtClean="0"/>
            </a:lvl3pPr>
            <a:lvl4pPr>
              <a:defRPr lang="en-US" sz="1800" smtClean="0"/>
            </a:lvl4pPr>
            <a:lvl5pPr>
              <a:defRPr lang="en-US" sz="1800"/>
            </a:lvl5pPr>
          </a:lstStyle>
          <a:p>
            <a:pPr marL="571500" lvl="0" indent="-571500">
              <a:spcBef>
                <a:spcPct val="0"/>
              </a:spcBef>
            </a:pPr>
            <a:r>
              <a:rPr lang="en-US"/>
              <a:t>Click to edit Master text styles</a:t>
            </a:r>
          </a:p>
        </p:txBody>
      </p:sp>
      <p:sp>
        <p:nvSpPr>
          <p:cNvPr id="11" name="Text Placeholder 5">
            <a:extLst>
              <a:ext uri="{FF2B5EF4-FFF2-40B4-BE49-F238E27FC236}">
                <a16:creationId xmlns:a16="http://schemas.microsoft.com/office/drawing/2014/main" id="{3A87C56D-10D0-4737-B7F6-C6B12636555D}"/>
              </a:ext>
            </a:extLst>
          </p:cNvPr>
          <p:cNvSpPr>
            <a:spLocks noGrp="1"/>
          </p:cNvSpPr>
          <p:nvPr>
            <p:ph type="body" sz="quarter" idx="16"/>
          </p:nvPr>
        </p:nvSpPr>
        <p:spPr>
          <a:xfrm>
            <a:off x="381000" y="3420138"/>
            <a:ext cx="7522029" cy="565585"/>
          </a:xfrm>
        </p:spPr>
        <p:txBody>
          <a:bodyPr vert="horz" lIns="0" tIns="0" rIns="0" bIns="0" rtlCol="0" anchor="t">
            <a:noAutofit/>
          </a:bodyPr>
          <a:lstStyle>
            <a:lvl1pPr marL="0" indent="0">
              <a:buNone/>
              <a:defRPr lang="en-US" sz="2400" b="0" kern="1200" dirty="0" smtClean="0">
                <a:solidFill>
                  <a:srgbClr val="636B82"/>
                </a:solidFill>
                <a:latin typeface="+mj-lt"/>
                <a:ea typeface="+mj-ea"/>
                <a:cs typeface="+mj-cs"/>
              </a:defRPr>
            </a:lvl1pPr>
            <a:lvl2pPr marL="0" indent="0" algn="l">
              <a:buFont typeface="Arial" panose="020B0604020202020204" pitchFamily="34" charset="0"/>
              <a:buNone/>
              <a:defRPr lang="en-US" sz="2400" b="0" kern="1200" dirty="0">
                <a:solidFill>
                  <a:srgbClr val="636B82"/>
                </a:solidFill>
                <a:latin typeface="+mj-lt"/>
                <a:ea typeface="+mj-ea"/>
                <a:cs typeface="+mj-cs"/>
              </a:defRPr>
            </a:lvl2pPr>
            <a:lvl3pPr>
              <a:defRPr lang="en-US" sz="1800" smtClean="0"/>
            </a:lvl3pPr>
            <a:lvl4pPr>
              <a:defRPr lang="en-US" sz="1800" smtClean="0"/>
            </a:lvl4pPr>
            <a:lvl5pPr>
              <a:defRPr lang="en-US" sz="1800"/>
            </a:lvl5pPr>
          </a:lstStyle>
          <a:p>
            <a:pPr marL="342900" lvl="0" indent="-342900">
              <a:spcBef>
                <a:spcPct val="0"/>
              </a:spcBef>
            </a:pPr>
            <a:r>
              <a:rPr lang="en-US"/>
              <a:t>Click to edit Master text styles</a:t>
            </a:r>
          </a:p>
        </p:txBody>
      </p:sp>
      <p:pic>
        <p:nvPicPr>
          <p:cNvPr id="13" name="Picture 12">
            <a:extLst>
              <a:ext uri="{FF2B5EF4-FFF2-40B4-BE49-F238E27FC236}">
                <a16:creationId xmlns:a16="http://schemas.microsoft.com/office/drawing/2014/main" id="{0551A8A4-631C-4C3D-8F4F-2ED4055B399C}"/>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381000" y="389442"/>
            <a:ext cx="2054115" cy="668915"/>
          </a:xfrm>
          <a:prstGeom prst="rect">
            <a:avLst/>
          </a:prstGeom>
        </p:spPr>
      </p:pic>
      <p:sp>
        <p:nvSpPr>
          <p:cNvPr id="2" name="TextBox 1">
            <a:extLst>
              <a:ext uri="{FF2B5EF4-FFF2-40B4-BE49-F238E27FC236}">
                <a16:creationId xmlns:a16="http://schemas.microsoft.com/office/drawing/2014/main" id="{04C9B355-7F00-46B1-A81D-3638692A4C62}"/>
              </a:ext>
            </a:extLst>
          </p:cNvPr>
          <p:cNvSpPr txBox="1"/>
          <p:nvPr userDrawn="1"/>
        </p:nvSpPr>
        <p:spPr>
          <a:xfrm>
            <a:off x="381000" y="6560001"/>
            <a:ext cx="5008685" cy="130805"/>
          </a:xfrm>
          <a:prstGeom prst="rect">
            <a:avLst/>
          </a:prstGeom>
          <a:noFill/>
        </p:spPr>
        <p:txBody>
          <a:bodyPr wrap="square" lIns="0" tIns="0" rIns="0" bIns="0" rtlCol="0">
            <a:spAutoFit/>
          </a:bodyPr>
          <a:lstStyle/>
          <a:p>
            <a:r>
              <a:rPr lang="en-US" sz="850" dirty="0">
                <a:solidFill>
                  <a:schemeClr val="bg1">
                    <a:lumMod val="65000"/>
                  </a:schemeClr>
                </a:solidFill>
              </a:rPr>
              <a:t>© Aligned Automation | Confidential – Do not distribute without permission</a:t>
            </a:r>
          </a:p>
        </p:txBody>
      </p:sp>
    </p:spTree>
    <p:extLst>
      <p:ext uri="{BB962C8B-B14F-4D97-AF65-F5344CB8AC3E}">
        <p14:creationId xmlns:p14="http://schemas.microsoft.com/office/powerpoint/2010/main" val="17826253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Blank)">
    <p:spTree>
      <p:nvGrpSpPr>
        <p:cNvPr id="1" name=""/>
        <p:cNvGrpSpPr/>
        <p:nvPr/>
      </p:nvGrpSpPr>
      <p:grpSpPr>
        <a:xfrm>
          <a:off x="0" y="0"/>
          <a:ext cx="0" cy="0"/>
          <a:chOff x="0" y="0"/>
          <a:chExt cx="0" cy="0"/>
        </a:xfrm>
      </p:grpSpPr>
      <p:sp>
        <p:nvSpPr>
          <p:cNvPr id="3" name="Text Placeholder 21">
            <a:extLst>
              <a:ext uri="{FF2B5EF4-FFF2-40B4-BE49-F238E27FC236}">
                <a16:creationId xmlns:a16="http://schemas.microsoft.com/office/drawing/2014/main" id="{56C9242E-01AB-451A-98D7-8F391C6A6F46}"/>
              </a:ext>
            </a:extLst>
          </p:cNvPr>
          <p:cNvSpPr>
            <a:spLocks noGrp="1"/>
          </p:cNvSpPr>
          <p:nvPr>
            <p:ph type="body" sz="quarter" idx="14"/>
          </p:nvPr>
        </p:nvSpPr>
        <p:spPr>
          <a:xfrm>
            <a:off x="381000" y="723900"/>
            <a:ext cx="11329987" cy="387798"/>
          </a:xfrm>
        </p:spPr>
        <p:txBody>
          <a:bodyPr lIns="0" tIns="0" rIns="0" bIns="0" anchor="ctr">
            <a:spAutoFit/>
          </a:bodyPr>
          <a:lstStyle>
            <a:lvl1pPr marL="0" indent="0">
              <a:buFont typeface="Arial" panose="020B0604020202020204" pitchFamily="34" charset="0"/>
              <a:buNone/>
              <a:defRPr sz="2800" b="1">
                <a:solidFill>
                  <a:schemeClr val="tx1"/>
                </a:solidFill>
              </a:defRPr>
            </a:lvl1pPr>
          </a:lstStyle>
          <a:p>
            <a:pPr lvl="0"/>
            <a:r>
              <a:rPr lang="en-US" dirty="0"/>
              <a:t>Click to edit Master text styles</a:t>
            </a:r>
          </a:p>
        </p:txBody>
      </p:sp>
      <p:sp>
        <p:nvSpPr>
          <p:cNvPr id="5" name="Text Placeholder 23">
            <a:extLst>
              <a:ext uri="{FF2B5EF4-FFF2-40B4-BE49-F238E27FC236}">
                <a16:creationId xmlns:a16="http://schemas.microsoft.com/office/drawing/2014/main" id="{B4E1DD99-0D7A-46AB-9D49-F8146DBF0092}"/>
              </a:ext>
            </a:extLst>
          </p:cNvPr>
          <p:cNvSpPr>
            <a:spLocks noGrp="1"/>
          </p:cNvSpPr>
          <p:nvPr>
            <p:ph type="body" sz="quarter" idx="15"/>
          </p:nvPr>
        </p:nvSpPr>
        <p:spPr>
          <a:xfrm>
            <a:off x="381000" y="457200"/>
            <a:ext cx="11329985" cy="266700"/>
          </a:xfrm>
        </p:spPr>
        <p:txBody>
          <a:bodyPr wrap="square" lIns="0" tIns="0" rIns="0" bIns="0" anchor="ctr">
            <a:noAutofit/>
          </a:bodyPr>
          <a:lstStyle>
            <a:lvl1pPr marL="0" indent="0" algn="l">
              <a:buFont typeface="Arial" panose="020B0604020202020204" pitchFamily="34" charset="0"/>
              <a:buNone/>
              <a:defRPr sz="1600" b="1" cap="all" baseline="0">
                <a:solidFill>
                  <a:schemeClr val="accent1"/>
                </a:solidFill>
              </a:defRPr>
            </a:lvl1pPr>
            <a:lvl2pPr marL="457200" indent="0">
              <a:buNone/>
              <a:defRPr/>
            </a:lvl2pPr>
          </a:lstStyle>
          <a:p>
            <a:pPr lvl="0"/>
            <a:r>
              <a:rPr lang="en-US" dirty="0"/>
              <a:t>Click to edit Master text styles</a:t>
            </a:r>
          </a:p>
        </p:txBody>
      </p:sp>
      <p:sp>
        <p:nvSpPr>
          <p:cNvPr id="8" name="Slide Number Placeholder 5">
            <a:extLst>
              <a:ext uri="{FF2B5EF4-FFF2-40B4-BE49-F238E27FC236}">
                <a16:creationId xmlns:a16="http://schemas.microsoft.com/office/drawing/2014/main" id="{8DC0ECD5-A81D-4BEB-A4B5-E7575D088CFD}"/>
              </a:ext>
            </a:extLst>
          </p:cNvPr>
          <p:cNvSpPr>
            <a:spLocks noGrp="1"/>
          </p:cNvSpPr>
          <p:nvPr>
            <p:ph type="sldNum" sz="quarter" idx="4"/>
          </p:nvPr>
        </p:nvSpPr>
        <p:spPr>
          <a:xfrm>
            <a:off x="11443063" y="6461763"/>
            <a:ext cx="377463" cy="272999"/>
          </a:xfrm>
          <a:prstGeom prst="rect">
            <a:avLst/>
          </a:prstGeom>
        </p:spPr>
        <p:txBody>
          <a:bodyPr vert="horz" lIns="0" tIns="0" rIns="0" bIns="0" rtlCol="0" anchor="ctr" anchorCtr="0"/>
          <a:lstStyle>
            <a:lvl1pPr algn="r">
              <a:defRPr sz="1000">
                <a:solidFill>
                  <a:schemeClr val="tx1">
                    <a:tint val="75000"/>
                  </a:schemeClr>
                </a:solidFill>
              </a:defRPr>
            </a:lvl1pPr>
          </a:lstStyle>
          <a:p>
            <a:fld id="{F58B522F-7218-4DD2-9A79-8098A090879F}" type="slidenum">
              <a:rPr lang="en-US" smtClean="0"/>
              <a:pPr/>
              <a:t>‹#›</a:t>
            </a:fld>
            <a:endParaRPr lang="en-US" dirty="0"/>
          </a:p>
        </p:txBody>
      </p:sp>
    </p:spTree>
    <p:extLst>
      <p:ext uri="{BB962C8B-B14F-4D97-AF65-F5344CB8AC3E}">
        <p14:creationId xmlns:p14="http://schemas.microsoft.com/office/powerpoint/2010/main" val="14852705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w/divider (Blank)">
    <p:spTree>
      <p:nvGrpSpPr>
        <p:cNvPr id="1" name=""/>
        <p:cNvGrpSpPr/>
        <p:nvPr/>
      </p:nvGrpSpPr>
      <p:grpSpPr>
        <a:xfrm>
          <a:off x="0" y="0"/>
          <a:ext cx="0" cy="0"/>
          <a:chOff x="0" y="0"/>
          <a:chExt cx="0" cy="0"/>
        </a:xfrm>
      </p:grpSpPr>
      <p:sp>
        <p:nvSpPr>
          <p:cNvPr id="3" name="Text Placeholder 21">
            <a:extLst>
              <a:ext uri="{FF2B5EF4-FFF2-40B4-BE49-F238E27FC236}">
                <a16:creationId xmlns:a16="http://schemas.microsoft.com/office/drawing/2014/main" id="{56C9242E-01AB-451A-98D7-8F391C6A6F46}"/>
              </a:ext>
            </a:extLst>
          </p:cNvPr>
          <p:cNvSpPr>
            <a:spLocks noGrp="1"/>
          </p:cNvSpPr>
          <p:nvPr>
            <p:ph type="body" sz="quarter" idx="14"/>
          </p:nvPr>
        </p:nvSpPr>
        <p:spPr>
          <a:xfrm>
            <a:off x="381000" y="723900"/>
            <a:ext cx="11329987" cy="387798"/>
          </a:xfrm>
        </p:spPr>
        <p:txBody>
          <a:bodyPr lIns="0" tIns="0" rIns="0" bIns="0" anchor="ctr">
            <a:spAutoFit/>
          </a:bodyPr>
          <a:lstStyle>
            <a:lvl1pPr marL="0" indent="0">
              <a:buFont typeface="Arial" panose="020B0604020202020204" pitchFamily="34" charset="0"/>
              <a:buNone/>
              <a:defRPr sz="2800" b="1">
                <a:solidFill>
                  <a:schemeClr val="tx1"/>
                </a:solidFill>
              </a:defRPr>
            </a:lvl1pPr>
          </a:lstStyle>
          <a:p>
            <a:pPr lvl="0"/>
            <a:r>
              <a:rPr lang="en-US" dirty="0"/>
              <a:t>Click to edit Master text styles</a:t>
            </a:r>
          </a:p>
        </p:txBody>
      </p:sp>
      <p:sp>
        <p:nvSpPr>
          <p:cNvPr id="5" name="Text Placeholder 23">
            <a:extLst>
              <a:ext uri="{FF2B5EF4-FFF2-40B4-BE49-F238E27FC236}">
                <a16:creationId xmlns:a16="http://schemas.microsoft.com/office/drawing/2014/main" id="{B4E1DD99-0D7A-46AB-9D49-F8146DBF0092}"/>
              </a:ext>
            </a:extLst>
          </p:cNvPr>
          <p:cNvSpPr>
            <a:spLocks noGrp="1"/>
          </p:cNvSpPr>
          <p:nvPr>
            <p:ph type="body" sz="quarter" idx="15"/>
          </p:nvPr>
        </p:nvSpPr>
        <p:spPr>
          <a:xfrm>
            <a:off x="381000" y="457200"/>
            <a:ext cx="11329985" cy="266700"/>
          </a:xfrm>
        </p:spPr>
        <p:txBody>
          <a:bodyPr wrap="square" lIns="0" tIns="0" rIns="0" bIns="0" anchor="ctr">
            <a:noAutofit/>
          </a:bodyPr>
          <a:lstStyle>
            <a:lvl1pPr marL="0" indent="0" algn="l">
              <a:buFont typeface="Arial" panose="020B0604020202020204" pitchFamily="34" charset="0"/>
              <a:buNone/>
              <a:defRPr sz="1600" b="1" cap="all" baseline="0">
                <a:solidFill>
                  <a:schemeClr val="accent1"/>
                </a:solidFill>
              </a:defRPr>
            </a:lvl1pPr>
            <a:lvl2pPr marL="457200" indent="0">
              <a:buNone/>
              <a:defRPr/>
            </a:lvl2pPr>
          </a:lstStyle>
          <a:p>
            <a:pPr lvl="0"/>
            <a:r>
              <a:rPr lang="en-US" dirty="0"/>
              <a:t>Click to edit Master text styles</a:t>
            </a:r>
          </a:p>
        </p:txBody>
      </p:sp>
      <p:sp>
        <p:nvSpPr>
          <p:cNvPr id="6" name="Rectangle 5">
            <a:extLst>
              <a:ext uri="{FF2B5EF4-FFF2-40B4-BE49-F238E27FC236}">
                <a16:creationId xmlns:a16="http://schemas.microsoft.com/office/drawing/2014/main" id="{546C3424-D718-4433-92C8-65119C67D8EE}"/>
              </a:ext>
            </a:extLst>
          </p:cNvPr>
          <p:cNvSpPr/>
          <p:nvPr userDrawn="1"/>
        </p:nvSpPr>
        <p:spPr>
          <a:xfrm>
            <a:off x="380998" y="1187360"/>
            <a:ext cx="548640" cy="73152"/>
          </a:xfrm>
          <a:prstGeom prst="rect">
            <a:avLst/>
          </a:prstGeom>
          <a:gradFill flip="none" rotWithShape="1">
            <a:gsLst>
              <a:gs pos="15000">
                <a:schemeClr val="bg2"/>
              </a:gs>
              <a:gs pos="85000">
                <a:schemeClr val="accent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7" name="Slide Number Placeholder 5">
            <a:extLst>
              <a:ext uri="{FF2B5EF4-FFF2-40B4-BE49-F238E27FC236}">
                <a16:creationId xmlns:a16="http://schemas.microsoft.com/office/drawing/2014/main" id="{625D2247-1BB9-4D64-BCC9-C2B91767D655}"/>
              </a:ext>
            </a:extLst>
          </p:cNvPr>
          <p:cNvSpPr>
            <a:spLocks noGrp="1"/>
          </p:cNvSpPr>
          <p:nvPr>
            <p:ph type="sldNum" sz="quarter" idx="4"/>
          </p:nvPr>
        </p:nvSpPr>
        <p:spPr>
          <a:xfrm>
            <a:off x="11443063" y="6461763"/>
            <a:ext cx="377463" cy="272999"/>
          </a:xfrm>
          <a:prstGeom prst="rect">
            <a:avLst/>
          </a:prstGeom>
        </p:spPr>
        <p:txBody>
          <a:bodyPr vert="horz" lIns="0" tIns="0" rIns="0" bIns="0" rtlCol="0" anchor="ctr" anchorCtr="0"/>
          <a:lstStyle>
            <a:lvl1pPr algn="r">
              <a:defRPr sz="1000">
                <a:solidFill>
                  <a:schemeClr val="tx1">
                    <a:tint val="75000"/>
                  </a:schemeClr>
                </a:solidFill>
              </a:defRPr>
            </a:lvl1pPr>
          </a:lstStyle>
          <a:p>
            <a:fld id="{F58B522F-7218-4DD2-9A79-8098A090879F}" type="slidenum">
              <a:rPr lang="en-US" smtClean="0"/>
              <a:pPr/>
              <a:t>‹#›</a:t>
            </a:fld>
            <a:endParaRPr lang="en-US" dirty="0"/>
          </a:p>
        </p:txBody>
      </p:sp>
    </p:spTree>
    <p:extLst>
      <p:ext uri="{BB962C8B-B14F-4D97-AF65-F5344CB8AC3E}">
        <p14:creationId xmlns:p14="http://schemas.microsoft.com/office/powerpoint/2010/main" val="220947582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No Sub-Heading">
    <p:spTree>
      <p:nvGrpSpPr>
        <p:cNvPr id="1" name=""/>
        <p:cNvGrpSpPr/>
        <p:nvPr/>
      </p:nvGrpSpPr>
      <p:grpSpPr>
        <a:xfrm>
          <a:off x="0" y="0"/>
          <a:ext cx="0" cy="0"/>
          <a:chOff x="0" y="0"/>
          <a:chExt cx="0" cy="0"/>
        </a:xfrm>
      </p:grpSpPr>
      <p:sp>
        <p:nvSpPr>
          <p:cNvPr id="3" name="Text Placeholder 21">
            <a:extLst>
              <a:ext uri="{FF2B5EF4-FFF2-40B4-BE49-F238E27FC236}">
                <a16:creationId xmlns:a16="http://schemas.microsoft.com/office/drawing/2014/main" id="{56C9242E-01AB-451A-98D7-8F391C6A6F46}"/>
              </a:ext>
            </a:extLst>
          </p:cNvPr>
          <p:cNvSpPr>
            <a:spLocks noGrp="1"/>
          </p:cNvSpPr>
          <p:nvPr>
            <p:ph type="body" sz="quarter" idx="14"/>
          </p:nvPr>
        </p:nvSpPr>
        <p:spPr>
          <a:xfrm>
            <a:off x="381000" y="457200"/>
            <a:ext cx="11329987" cy="387798"/>
          </a:xfrm>
        </p:spPr>
        <p:txBody>
          <a:bodyPr lIns="0" tIns="0" rIns="0" bIns="0" anchor="ctr">
            <a:spAutoFit/>
          </a:bodyPr>
          <a:lstStyle>
            <a:lvl1pPr marL="0" indent="0">
              <a:buFont typeface="Arial" panose="020B0604020202020204" pitchFamily="34" charset="0"/>
              <a:buNone/>
              <a:defRPr sz="2800" b="1">
                <a:solidFill>
                  <a:schemeClr val="tx1"/>
                </a:solidFill>
              </a:defRPr>
            </a:lvl1pPr>
          </a:lstStyle>
          <a:p>
            <a:pPr lvl="0"/>
            <a:r>
              <a:rPr lang="en-US" dirty="0"/>
              <a:t>Click to edit Master text styles</a:t>
            </a:r>
          </a:p>
        </p:txBody>
      </p:sp>
      <p:sp>
        <p:nvSpPr>
          <p:cNvPr id="5" name="Slide Number Placeholder 5">
            <a:extLst>
              <a:ext uri="{FF2B5EF4-FFF2-40B4-BE49-F238E27FC236}">
                <a16:creationId xmlns:a16="http://schemas.microsoft.com/office/drawing/2014/main" id="{96710CFB-5689-4637-951E-59ADA1986A68}"/>
              </a:ext>
            </a:extLst>
          </p:cNvPr>
          <p:cNvSpPr>
            <a:spLocks noGrp="1"/>
          </p:cNvSpPr>
          <p:nvPr>
            <p:ph type="sldNum" sz="quarter" idx="4"/>
          </p:nvPr>
        </p:nvSpPr>
        <p:spPr>
          <a:xfrm>
            <a:off x="11443063" y="6461763"/>
            <a:ext cx="377463" cy="272999"/>
          </a:xfrm>
          <a:prstGeom prst="rect">
            <a:avLst/>
          </a:prstGeom>
        </p:spPr>
        <p:txBody>
          <a:bodyPr vert="horz" lIns="0" tIns="0" rIns="0" bIns="0" rtlCol="0" anchor="ctr" anchorCtr="0"/>
          <a:lstStyle>
            <a:lvl1pPr algn="r">
              <a:defRPr sz="1000">
                <a:solidFill>
                  <a:schemeClr val="tx1">
                    <a:tint val="75000"/>
                  </a:schemeClr>
                </a:solidFill>
              </a:defRPr>
            </a:lvl1pPr>
          </a:lstStyle>
          <a:p>
            <a:fld id="{F58B522F-7218-4DD2-9A79-8098A090879F}" type="slidenum">
              <a:rPr lang="en-US" smtClean="0"/>
              <a:pPr/>
              <a:t>‹#›</a:t>
            </a:fld>
            <a:endParaRPr lang="en-US" dirty="0"/>
          </a:p>
        </p:txBody>
      </p:sp>
    </p:spTree>
    <p:extLst>
      <p:ext uri="{BB962C8B-B14F-4D97-AF65-F5344CB8AC3E}">
        <p14:creationId xmlns:p14="http://schemas.microsoft.com/office/powerpoint/2010/main" val="116519832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2 Columns)">
    <p:spTree>
      <p:nvGrpSpPr>
        <p:cNvPr id="1" name=""/>
        <p:cNvGrpSpPr/>
        <p:nvPr/>
      </p:nvGrpSpPr>
      <p:grpSpPr>
        <a:xfrm>
          <a:off x="0" y="0"/>
          <a:ext cx="0" cy="0"/>
          <a:chOff x="0" y="0"/>
          <a:chExt cx="0" cy="0"/>
        </a:xfrm>
      </p:grpSpPr>
      <p:sp>
        <p:nvSpPr>
          <p:cNvPr id="27" name="Content Placeholder 25">
            <a:extLst>
              <a:ext uri="{FF2B5EF4-FFF2-40B4-BE49-F238E27FC236}">
                <a16:creationId xmlns:a16="http://schemas.microsoft.com/office/drawing/2014/main" id="{F7D62185-3453-4DCC-99F6-2C45A01F0CF6}"/>
              </a:ext>
            </a:extLst>
          </p:cNvPr>
          <p:cNvSpPr>
            <a:spLocks noGrp="1"/>
          </p:cNvSpPr>
          <p:nvPr>
            <p:ph sz="quarter" idx="17"/>
          </p:nvPr>
        </p:nvSpPr>
        <p:spPr>
          <a:xfrm>
            <a:off x="6307183" y="1520190"/>
            <a:ext cx="5503817" cy="4880610"/>
          </a:xfrm>
        </p:spPr>
        <p:txBody>
          <a:bodyPr lIns="0" tIns="0" rIns="0" bIns="0"/>
          <a:lstStyle>
            <a:lvl1pPr marL="0" indent="0">
              <a:buNone/>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22" name="Text Placeholder 21">
            <a:extLst>
              <a:ext uri="{FF2B5EF4-FFF2-40B4-BE49-F238E27FC236}">
                <a16:creationId xmlns:a16="http://schemas.microsoft.com/office/drawing/2014/main" id="{B3A40CCB-562B-4AF4-BBE2-001A9D6EEA37}"/>
              </a:ext>
            </a:extLst>
          </p:cNvPr>
          <p:cNvSpPr>
            <a:spLocks noGrp="1"/>
          </p:cNvSpPr>
          <p:nvPr>
            <p:ph type="body" sz="quarter" idx="14"/>
          </p:nvPr>
        </p:nvSpPr>
        <p:spPr>
          <a:xfrm>
            <a:off x="381000" y="723900"/>
            <a:ext cx="11430000" cy="387798"/>
          </a:xfrm>
        </p:spPr>
        <p:txBody>
          <a:bodyPr wrap="square" lIns="0" tIns="0" rIns="0" bIns="0" anchor="ctr">
            <a:spAutoFit/>
          </a:bodyPr>
          <a:lstStyle>
            <a:lvl1pPr marL="0" indent="0">
              <a:buFont typeface="Arial" panose="020B0604020202020204" pitchFamily="34" charset="0"/>
              <a:buNone/>
              <a:defRPr sz="2800" b="1">
                <a:solidFill>
                  <a:schemeClr val="tx1"/>
                </a:solidFill>
              </a:defRPr>
            </a:lvl1pPr>
          </a:lstStyle>
          <a:p>
            <a:pPr lvl="0"/>
            <a:r>
              <a:rPr lang="en-US" dirty="0"/>
              <a:t>Click to edit Master text styles</a:t>
            </a:r>
          </a:p>
        </p:txBody>
      </p:sp>
      <p:sp>
        <p:nvSpPr>
          <p:cNvPr id="24" name="Text Placeholder 23">
            <a:extLst>
              <a:ext uri="{FF2B5EF4-FFF2-40B4-BE49-F238E27FC236}">
                <a16:creationId xmlns:a16="http://schemas.microsoft.com/office/drawing/2014/main" id="{C98605D5-9C71-46A8-A1ED-915FCA6E4CCC}"/>
              </a:ext>
            </a:extLst>
          </p:cNvPr>
          <p:cNvSpPr>
            <a:spLocks noGrp="1"/>
          </p:cNvSpPr>
          <p:nvPr>
            <p:ph type="body" sz="quarter" idx="15"/>
          </p:nvPr>
        </p:nvSpPr>
        <p:spPr>
          <a:xfrm>
            <a:off x="381000" y="457200"/>
            <a:ext cx="11429998" cy="266700"/>
          </a:xfrm>
        </p:spPr>
        <p:txBody>
          <a:bodyPr wrap="square" lIns="0" tIns="0" rIns="0" bIns="0" anchor="ctr">
            <a:noAutofit/>
          </a:bodyPr>
          <a:lstStyle>
            <a:lvl1pPr marL="0" indent="0" algn="l">
              <a:buFont typeface="Arial" panose="020B0604020202020204" pitchFamily="34" charset="0"/>
              <a:buNone/>
              <a:defRPr sz="1600" b="1" cap="all" baseline="0">
                <a:solidFill>
                  <a:schemeClr val="accent1"/>
                </a:solidFill>
              </a:defRPr>
            </a:lvl1pPr>
            <a:lvl2pPr marL="457200" indent="0">
              <a:buNone/>
              <a:defRPr/>
            </a:lvl2pPr>
          </a:lstStyle>
          <a:p>
            <a:pPr lvl="0"/>
            <a:r>
              <a:rPr lang="en-US" dirty="0"/>
              <a:t>Click to edit Master text styles</a:t>
            </a:r>
          </a:p>
        </p:txBody>
      </p:sp>
      <p:sp>
        <p:nvSpPr>
          <p:cNvPr id="26" name="Content Placeholder 25">
            <a:extLst>
              <a:ext uri="{FF2B5EF4-FFF2-40B4-BE49-F238E27FC236}">
                <a16:creationId xmlns:a16="http://schemas.microsoft.com/office/drawing/2014/main" id="{8A5D3641-0B74-459E-B0D3-B7D2872DF3CD}"/>
              </a:ext>
            </a:extLst>
          </p:cNvPr>
          <p:cNvSpPr>
            <a:spLocks noGrp="1"/>
          </p:cNvSpPr>
          <p:nvPr>
            <p:ph sz="quarter" idx="16"/>
          </p:nvPr>
        </p:nvSpPr>
        <p:spPr>
          <a:xfrm>
            <a:off x="381000" y="1520825"/>
            <a:ext cx="5503817" cy="4879975"/>
          </a:xfrm>
        </p:spPr>
        <p:txBody>
          <a:bodyPr lIns="0" tIns="0" rIns="0" bIns="0">
            <a:noAutofit/>
          </a:bodyPr>
          <a:lstStyle>
            <a:lvl1pPr marL="0" indent="0">
              <a:buNone/>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7" name="Slide Number Placeholder 5">
            <a:extLst>
              <a:ext uri="{FF2B5EF4-FFF2-40B4-BE49-F238E27FC236}">
                <a16:creationId xmlns:a16="http://schemas.microsoft.com/office/drawing/2014/main" id="{94F107E3-1614-417B-BF6F-DB804DBFDB01}"/>
              </a:ext>
            </a:extLst>
          </p:cNvPr>
          <p:cNvSpPr>
            <a:spLocks noGrp="1"/>
          </p:cNvSpPr>
          <p:nvPr>
            <p:ph type="sldNum" sz="quarter" idx="4"/>
          </p:nvPr>
        </p:nvSpPr>
        <p:spPr>
          <a:xfrm>
            <a:off x="11443063" y="6461763"/>
            <a:ext cx="377463" cy="272999"/>
          </a:xfrm>
          <a:prstGeom prst="rect">
            <a:avLst/>
          </a:prstGeom>
        </p:spPr>
        <p:txBody>
          <a:bodyPr vert="horz" lIns="0" tIns="0" rIns="0" bIns="0" rtlCol="0" anchor="ctr" anchorCtr="0"/>
          <a:lstStyle>
            <a:lvl1pPr algn="r">
              <a:defRPr sz="1000">
                <a:solidFill>
                  <a:schemeClr val="tx1">
                    <a:tint val="75000"/>
                  </a:schemeClr>
                </a:solidFill>
              </a:defRPr>
            </a:lvl1pPr>
          </a:lstStyle>
          <a:p>
            <a:fld id="{F58B522F-7218-4DD2-9A79-8098A090879F}" type="slidenum">
              <a:rPr lang="en-US" smtClean="0"/>
              <a:pPr/>
              <a:t>‹#›</a:t>
            </a:fld>
            <a:endParaRPr lang="en-US" dirty="0"/>
          </a:p>
        </p:txBody>
      </p:sp>
    </p:spTree>
    <p:extLst>
      <p:ext uri="{BB962C8B-B14F-4D97-AF65-F5344CB8AC3E}">
        <p14:creationId xmlns:p14="http://schemas.microsoft.com/office/powerpoint/2010/main" val="226747817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 (3 Columns)">
    <p:spTree>
      <p:nvGrpSpPr>
        <p:cNvPr id="1" name=""/>
        <p:cNvGrpSpPr/>
        <p:nvPr/>
      </p:nvGrpSpPr>
      <p:grpSpPr>
        <a:xfrm>
          <a:off x="0" y="0"/>
          <a:ext cx="0" cy="0"/>
          <a:chOff x="0" y="0"/>
          <a:chExt cx="0" cy="0"/>
        </a:xfrm>
      </p:grpSpPr>
      <p:sp>
        <p:nvSpPr>
          <p:cNvPr id="6" name="Content Placeholder 6">
            <a:extLst>
              <a:ext uri="{FF2B5EF4-FFF2-40B4-BE49-F238E27FC236}">
                <a16:creationId xmlns:a16="http://schemas.microsoft.com/office/drawing/2014/main" id="{6125F08B-5F22-4D34-B80B-DBA7D378B326}"/>
              </a:ext>
            </a:extLst>
          </p:cNvPr>
          <p:cNvSpPr>
            <a:spLocks noGrp="1"/>
          </p:cNvSpPr>
          <p:nvPr>
            <p:ph sz="quarter" idx="13"/>
          </p:nvPr>
        </p:nvSpPr>
        <p:spPr>
          <a:xfrm>
            <a:off x="381000" y="1520825"/>
            <a:ext cx="3615321" cy="4879975"/>
          </a:xfrm>
        </p:spPr>
        <p:txBody>
          <a:bodyPr wrap="square" lIns="0" tIns="0" rIns="0" bIns="0">
            <a:noAutofit/>
          </a:bodyPr>
          <a:lstStyle>
            <a:lvl1pPr marL="0" indent="0">
              <a:lnSpc>
                <a:spcPct val="100000"/>
              </a:lnSpc>
              <a:buNone/>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7" name="Content Placeholder 6">
            <a:extLst>
              <a:ext uri="{FF2B5EF4-FFF2-40B4-BE49-F238E27FC236}">
                <a16:creationId xmlns:a16="http://schemas.microsoft.com/office/drawing/2014/main" id="{05C255D9-E811-4DE7-8925-630164695CEF}"/>
              </a:ext>
            </a:extLst>
          </p:cNvPr>
          <p:cNvSpPr>
            <a:spLocks noGrp="1"/>
          </p:cNvSpPr>
          <p:nvPr>
            <p:ph sz="quarter" idx="16"/>
          </p:nvPr>
        </p:nvSpPr>
        <p:spPr>
          <a:xfrm>
            <a:off x="8205204" y="1520825"/>
            <a:ext cx="3615321" cy="4879975"/>
          </a:xfrm>
        </p:spPr>
        <p:txBody>
          <a:bodyPr lIns="0" tIns="0" rIns="0" bIns="0"/>
          <a:lstStyle>
            <a:lvl1pPr marL="0" indent="0">
              <a:lnSpc>
                <a:spcPct val="100000"/>
              </a:lnSpc>
              <a:buNone/>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8" name="Content Placeholder 6">
            <a:extLst>
              <a:ext uri="{FF2B5EF4-FFF2-40B4-BE49-F238E27FC236}">
                <a16:creationId xmlns:a16="http://schemas.microsoft.com/office/drawing/2014/main" id="{06D6BD78-8AEA-47DA-8968-2458EBE94BB1}"/>
              </a:ext>
            </a:extLst>
          </p:cNvPr>
          <p:cNvSpPr>
            <a:spLocks noGrp="1"/>
          </p:cNvSpPr>
          <p:nvPr>
            <p:ph sz="quarter" idx="17"/>
          </p:nvPr>
        </p:nvSpPr>
        <p:spPr>
          <a:xfrm>
            <a:off x="4293102" y="1520825"/>
            <a:ext cx="3615321" cy="4879975"/>
          </a:xfrm>
        </p:spPr>
        <p:txBody>
          <a:bodyPr lIns="0" tIns="0" rIns="0" bIns="0"/>
          <a:lstStyle>
            <a:lvl1pPr marL="0" indent="0">
              <a:lnSpc>
                <a:spcPct val="100000"/>
              </a:lnSpc>
              <a:buNone/>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9" name="Text Placeholder 21">
            <a:extLst>
              <a:ext uri="{FF2B5EF4-FFF2-40B4-BE49-F238E27FC236}">
                <a16:creationId xmlns:a16="http://schemas.microsoft.com/office/drawing/2014/main" id="{6C4E0B88-3BDE-408A-B5C7-DDD0145D3B67}"/>
              </a:ext>
            </a:extLst>
          </p:cNvPr>
          <p:cNvSpPr>
            <a:spLocks noGrp="1"/>
          </p:cNvSpPr>
          <p:nvPr>
            <p:ph type="body" sz="quarter" idx="14"/>
          </p:nvPr>
        </p:nvSpPr>
        <p:spPr>
          <a:xfrm>
            <a:off x="381000" y="723900"/>
            <a:ext cx="11329987" cy="387798"/>
          </a:xfrm>
        </p:spPr>
        <p:txBody>
          <a:bodyPr lIns="0" tIns="0" rIns="0" bIns="0" anchor="ctr">
            <a:spAutoFit/>
          </a:bodyPr>
          <a:lstStyle>
            <a:lvl1pPr marL="0" indent="0">
              <a:buFont typeface="Arial" panose="020B0604020202020204" pitchFamily="34" charset="0"/>
              <a:buNone/>
              <a:defRPr sz="2800" b="1">
                <a:solidFill>
                  <a:schemeClr val="tx1"/>
                </a:solidFill>
              </a:defRPr>
            </a:lvl1pPr>
          </a:lstStyle>
          <a:p>
            <a:pPr lvl="0"/>
            <a:r>
              <a:rPr lang="en-US" dirty="0"/>
              <a:t>Click to edit Master text styles</a:t>
            </a:r>
          </a:p>
        </p:txBody>
      </p:sp>
      <p:sp>
        <p:nvSpPr>
          <p:cNvPr id="10" name="Text Placeholder 23">
            <a:extLst>
              <a:ext uri="{FF2B5EF4-FFF2-40B4-BE49-F238E27FC236}">
                <a16:creationId xmlns:a16="http://schemas.microsoft.com/office/drawing/2014/main" id="{321618A1-4191-41C6-BB07-D210C5BC0A5E}"/>
              </a:ext>
            </a:extLst>
          </p:cNvPr>
          <p:cNvSpPr>
            <a:spLocks noGrp="1"/>
          </p:cNvSpPr>
          <p:nvPr>
            <p:ph type="body" sz="quarter" idx="15"/>
          </p:nvPr>
        </p:nvSpPr>
        <p:spPr>
          <a:xfrm>
            <a:off x="381000" y="457200"/>
            <a:ext cx="11329985" cy="266700"/>
          </a:xfrm>
        </p:spPr>
        <p:txBody>
          <a:bodyPr wrap="square" lIns="0" tIns="0" rIns="0" bIns="0" anchor="ctr">
            <a:noAutofit/>
          </a:bodyPr>
          <a:lstStyle>
            <a:lvl1pPr marL="0" indent="0" algn="l">
              <a:buFont typeface="Arial" panose="020B0604020202020204" pitchFamily="34" charset="0"/>
              <a:buNone/>
              <a:defRPr sz="1600" b="1" cap="all" baseline="0">
                <a:solidFill>
                  <a:schemeClr val="accent1"/>
                </a:solidFill>
              </a:defRPr>
            </a:lvl1pPr>
            <a:lvl2pPr marL="457200" indent="0">
              <a:buNone/>
              <a:defRPr/>
            </a:lvl2pPr>
          </a:lstStyle>
          <a:p>
            <a:pPr lvl="0"/>
            <a:r>
              <a:rPr lang="en-US" dirty="0"/>
              <a:t>Click to edit Master text styles</a:t>
            </a:r>
          </a:p>
        </p:txBody>
      </p:sp>
      <p:sp>
        <p:nvSpPr>
          <p:cNvPr id="11" name="Slide Number Placeholder 5">
            <a:extLst>
              <a:ext uri="{FF2B5EF4-FFF2-40B4-BE49-F238E27FC236}">
                <a16:creationId xmlns:a16="http://schemas.microsoft.com/office/drawing/2014/main" id="{3A95DBEB-8213-4713-87C7-A67EFB79BBA7}"/>
              </a:ext>
            </a:extLst>
          </p:cNvPr>
          <p:cNvSpPr>
            <a:spLocks noGrp="1"/>
          </p:cNvSpPr>
          <p:nvPr>
            <p:ph type="sldNum" sz="quarter" idx="4"/>
          </p:nvPr>
        </p:nvSpPr>
        <p:spPr>
          <a:xfrm>
            <a:off x="11443063" y="6461763"/>
            <a:ext cx="377463" cy="272999"/>
          </a:xfrm>
          <a:prstGeom prst="rect">
            <a:avLst/>
          </a:prstGeom>
        </p:spPr>
        <p:txBody>
          <a:bodyPr vert="horz" lIns="0" tIns="0" rIns="0" bIns="0" rtlCol="0" anchor="ctr" anchorCtr="0"/>
          <a:lstStyle>
            <a:lvl1pPr algn="r">
              <a:defRPr sz="1000">
                <a:solidFill>
                  <a:schemeClr val="tx1">
                    <a:tint val="75000"/>
                  </a:schemeClr>
                </a:solidFill>
              </a:defRPr>
            </a:lvl1pPr>
          </a:lstStyle>
          <a:p>
            <a:fld id="{F58B522F-7218-4DD2-9A79-8098A090879F}" type="slidenum">
              <a:rPr lang="en-US" smtClean="0"/>
              <a:pPr/>
              <a:t>‹#›</a:t>
            </a:fld>
            <a:endParaRPr lang="en-US" dirty="0"/>
          </a:p>
        </p:txBody>
      </p:sp>
    </p:spTree>
    <p:extLst>
      <p:ext uri="{BB962C8B-B14F-4D97-AF65-F5344CB8AC3E}">
        <p14:creationId xmlns:p14="http://schemas.microsoft.com/office/powerpoint/2010/main" val="173810279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4 Columns)">
    <p:spTree>
      <p:nvGrpSpPr>
        <p:cNvPr id="1" name=""/>
        <p:cNvGrpSpPr/>
        <p:nvPr/>
      </p:nvGrpSpPr>
      <p:grpSpPr>
        <a:xfrm>
          <a:off x="0" y="0"/>
          <a:ext cx="0" cy="0"/>
          <a:chOff x="0" y="0"/>
          <a:chExt cx="0" cy="0"/>
        </a:xfrm>
      </p:grpSpPr>
      <p:sp>
        <p:nvSpPr>
          <p:cNvPr id="11" name="Content Placeholder 10">
            <a:extLst>
              <a:ext uri="{FF2B5EF4-FFF2-40B4-BE49-F238E27FC236}">
                <a16:creationId xmlns:a16="http://schemas.microsoft.com/office/drawing/2014/main" id="{A8388A67-767F-4C3C-A7B2-1CF04574EBD3}"/>
              </a:ext>
            </a:extLst>
          </p:cNvPr>
          <p:cNvSpPr>
            <a:spLocks noGrp="1"/>
          </p:cNvSpPr>
          <p:nvPr>
            <p:ph sz="quarter" idx="13"/>
          </p:nvPr>
        </p:nvSpPr>
        <p:spPr>
          <a:xfrm>
            <a:off x="381000" y="1520824"/>
            <a:ext cx="2726216" cy="4689476"/>
          </a:xfrm>
        </p:spPr>
        <p:txBody>
          <a:bodyPr lIns="0" tIns="0" rIns="0" bIns="0"/>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2" name="Content Placeholder 10">
            <a:extLst>
              <a:ext uri="{FF2B5EF4-FFF2-40B4-BE49-F238E27FC236}">
                <a16:creationId xmlns:a16="http://schemas.microsoft.com/office/drawing/2014/main" id="{2AE74CD7-E577-4E38-9F9D-5E603077BC3C}"/>
              </a:ext>
            </a:extLst>
          </p:cNvPr>
          <p:cNvSpPr>
            <a:spLocks noGrp="1"/>
          </p:cNvSpPr>
          <p:nvPr>
            <p:ph sz="quarter" idx="14"/>
          </p:nvPr>
        </p:nvSpPr>
        <p:spPr>
          <a:xfrm>
            <a:off x="9091971" y="1520824"/>
            <a:ext cx="2726216" cy="4689476"/>
          </a:xfrm>
        </p:spPr>
        <p:txBody>
          <a:bodyPr lIns="0" tIns="0" rIns="0" bIns="0"/>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3" name="Content Placeholder 10">
            <a:extLst>
              <a:ext uri="{FF2B5EF4-FFF2-40B4-BE49-F238E27FC236}">
                <a16:creationId xmlns:a16="http://schemas.microsoft.com/office/drawing/2014/main" id="{932FA5E5-1CE9-4D2F-B12B-F69CFDF77266}"/>
              </a:ext>
            </a:extLst>
          </p:cNvPr>
          <p:cNvSpPr>
            <a:spLocks noGrp="1"/>
          </p:cNvSpPr>
          <p:nvPr>
            <p:ph sz="quarter" idx="15"/>
          </p:nvPr>
        </p:nvSpPr>
        <p:spPr>
          <a:xfrm>
            <a:off x="3284657" y="1520825"/>
            <a:ext cx="2726216" cy="4689475"/>
          </a:xfrm>
        </p:spPr>
        <p:txBody>
          <a:bodyPr lIns="0" tIns="0" rIns="0" bIns="0"/>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4" name="Content Placeholder 10">
            <a:extLst>
              <a:ext uri="{FF2B5EF4-FFF2-40B4-BE49-F238E27FC236}">
                <a16:creationId xmlns:a16="http://schemas.microsoft.com/office/drawing/2014/main" id="{3B3A5352-C460-44F6-A0BE-509EB6014D19}"/>
              </a:ext>
            </a:extLst>
          </p:cNvPr>
          <p:cNvSpPr>
            <a:spLocks noGrp="1"/>
          </p:cNvSpPr>
          <p:nvPr>
            <p:ph sz="quarter" idx="16"/>
          </p:nvPr>
        </p:nvSpPr>
        <p:spPr>
          <a:xfrm>
            <a:off x="6188314" y="1520826"/>
            <a:ext cx="2726216" cy="4689474"/>
          </a:xfrm>
        </p:spPr>
        <p:txBody>
          <a:bodyPr lIns="0" tIns="0" rIns="0" bIns="0"/>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5" name="Text Placeholder 21">
            <a:extLst>
              <a:ext uri="{FF2B5EF4-FFF2-40B4-BE49-F238E27FC236}">
                <a16:creationId xmlns:a16="http://schemas.microsoft.com/office/drawing/2014/main" id="{6D494DE0-5CA0-47EF-AC48-C278A44D8302}"/>
              </a:ext>
            </a:extLst>
          </p:cNvPr>
          <p:cNvSpPr>
            <a:spLocks noGrp="1"/>
          </p:cNvSpPr>
          <p:nvPr>
            <p:ph type="body" sz="quarter" idx="17"/>
          </p:nvPr>
        </p:nvSpPr>
        <p:spPr>
          <a:xfrm>
            <a:off x="381000" y="723900"/>
            <a:ext cx="11329987" cy="387798"/>
          </a:xfrm>
        </p:spPr>
        <p:txBody>
          <a:bodyPr lIns="0" tIns="0" rIns="0" bIns="0" anchor="ctr">
            <a:spAutoFit/>
          </a:bodyPr>
          <a:lstStyle>
            <a:lvl1pPr marL="0" indent="0">
              <a:buFont typeface="Arial" panose="020B0604020202020204" pitchFamily="34" charset="0"/>
              <a:buNone/>
              <a:defRPr sz="2800" b="1">
                <a:solidFill>
                  <a:schemeClr val="tx1"/>
                </a:solidFill>
              </a:defRPr>
            </a:lvl1pPr>
          </a:lstStyle>
          <a:p>
            <a:pPr lvl="0"/>
            <a:r>
              <a:rPr lang="en-US" dirty="0"/>
              <a:t>Click to edit Master text styles</a:t>
            </a:r>
          </a:p>
        </p:txBody>
      </p:sp>
      <p:sp>
        <p:nvSpPr>
          <p:cNvPr id="16" name="Text Placeholder 23">
            <a:extLst>
              <a:ext uri="{FF2B5EF4-FFF2-40B4-BE49-F238E27FC236}">
                <a16:creationId xmlns:a16="http://schemas.microsoft.com/office/drawing/2014/main" id="{AEB22596-7C9E-4169-947E-8DAE207870C6}"/>
              </a:ext>
            </a:extLst>
          </p:cNvPr>
          <p:cNvSpPr>
            <a:spLocks noGrp="1"/>
          </p:cNvSpPr>
          <p:nvPr>
            <p:ph type="body" sz="quarter" idx="18"/>
          </p:nvPr>
        </p:nvSpPr>
        <p:spPr>
          <a:xfrm>
            <a:off x="381000" y="457200"/>
            <a:ext cx="11329985" cy="266700"/>
          </a:xfrm>
        </p:spPr>
        <p:txBody>
          <a:bodyPr wrap="square" lIns="0" tIns="0" rIns="0" bIns="0" anchor="ctr">
            <a:noAutofit/>
          </a:bodyPr>
          <a:lstStyle>
            <a:lvl1pPr marL="0" indent="0" algn="l">
              <a:buFont typeface="Arial" panose="020B0604020202020204" pitchFamily="34" charset="0"/>
              <a:buNone/>
              <a:defRPr sz="1600" b="1" cap="all" baseline="0">
                <a:solidFill>
                  <a:schemeClr val="accent1"/>
                </a:solidFill>
              </a:defRPr>
            </a:lvl1pPr>
            <a:lvl2pPr marL="457200" indent="0">
              <a:buNone/>
              <a:defRPr/>
            </a:lvl2pPr>
          </a:lstStyle>
          <a:p>
            <a:pPr lvl="0"/>
            <a:r>
              <a:rPr lang="en-US" dirty="0"/>
              <a:t>Click to edit Master text styles</a:t>
            </a:r>
          </a:p>
        </p:txBody>
      </p:sp>
      <p:sp>
        <p:nvSpPr>
          <p:cNvPr id="9" name="Slide Number Placeholder 5">
            <a:extLst>
              <a:ext uri="{FF2B5EF4-FFF2-40B4-BE49-F238E27FC236}">
                <a16:creationId xmlns:a16="http://schemas.microsoft.com/office/drawing/2014/main" id="{A9947B5C-1C35-4E2D-A52F-A80441355B7F}"/>
              </a:ext>
            </a:extLst>
          </p:cNvPr>
          <p:cNvSpPr>
            <a:spLocks noGrp="1"/>
          </p:cNvSpPr>
          <p:nvPr>
            <p:ph type="sldNum" sz="quarter" idx="4"/>
          </p:nvPr>
        </p:nvSpPr>
        <p:spPr>
          <a:xfrm>
            <a:off x="11443063" y="6461763"/>
            <a:ext cx="377463" cy="272999"/>
          </a:xfrm>
          <a:prstGeom prst="rect">
            <a:avLst/>
          </a:prstGeom>
        </p:spPr>
        <p:txBody>
          <a:bodyPr vert="horz" lIns="0" tIns="0" rIns="0" bIns="0" rtlCol="0" anchor="ctr" anchorCtr="0"/>
          <a:lstStyle>
            <a:lvl1pPr algn="r">
              <a:defRPr sz="1000">
                <a:solidFill>
                  <a:schemeClr val="tx1">
                    <a:tint val="75000"/>
                  </a:schemeClr>
                </a:solidFill>
              </a:defRPr>
            </a:lvl1pPr>
          </a:lstStyle>
          <a:p>
            <a:fld id="{F58B522F-7218-4DD2-9A79-8098A090879F}" type="slidenum">
              <a:rPr lang="en-US" smtClean="0"/>
              <a:pPr/>
              <a:t>‹#›</a:t>
            </a:fld>
            <a:endParaRPr lang="en-US" dirty="0"/>
          </a:p>
        </p:txBody>
      </p:sp>
    </p:spTree>
    <p:extLst>
      <p:ext uri="{BB962C8B-B14F-4D97-AF65-F5344CB8AC3E}">
        <p14:creationId xmlns:p14="http://schemas.microsoft.com/office/powerpoint/2010/main" val="973893604"/>
      </p:ext>
    </p:extLst>
  </p:cSld>
  <p:clrMapOvr>
    <a:masterClrMapping/>
  </p:clrMapOvr>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Logo, No Gradient">
    <p:spTree>
      <p:nvGrpSpPr>
        <p:cNvPr id="1" name=""/>
        <p:cNvGrpSpPr/>
        <p:nvPr/>
      </p:nvGrpSpPr>
      <p:grpSpPr>
        <a:xfrm>
          <a:off x="0" y="0"/>
          <a:ext cx="0" cy="0"/>
          <a:chOff x="0" y="0"/>
          <a:chExt cx="0" cy="0"/>
        </a:xfrm>
      </p:grpSpPr>
      <p:pic>
        <p:nvPicPr>
          <p:cNvPr id="3" name="Picture 2" descr="Shape&#10;&#10;Description automatically generated">
            <a:extLst>
              <a:ext uri="{FF2B5EF4-FFF2-40B4-BE49-F238E27FC236}">
                <a16:creationId xmlns:a16="http://schemas.microsoft.com/office/drawing/2014/main" id="{B804E1C5-B3F9-46E2-B7A2-6CDB3F138F6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586103" y="339538"/>
            <a:ext cx="271527" cy="235323"/>
          </a:xfrm>
          <a:prstGeom prst="rect">
            <a:avLst/>
          </a:prstGeom>
        </p:spPr>
      </p:pic>
      <p:sp>
        <p:nvSpPr>
          <p:cNvPr id="8" name="Slide Number Placeholder 5">
            <a:extLst>
              <a:ext uri="{FF2B5EF4-FFF2-40B4-BE49-F238E27FC236}">
                <a16:creationId xmlns:a16="http://schemas.microsoft.com/office/drawing/2014/main" id="{53577709-6FCD-4BCC-BF16-42DE4A9FD431}"/>
              </a:ext>
            </a:extLst>
          </p:cNvPr>
          <p:cNvSpPr>
            <a:spLocks noGrp="1"/>
          </p:cNvSpPr>
          <p:nvPr>
            <p:ph type="sldNum" sz="quarter" idx="4"/>
          </p:nvPr>
        </p:nvSpPr>
        <p:spPr>
          <a:xfrm>
            <a:off x="11443063" y="6461763"/>
            <a:ext cx="377463" cy="272999"/>
          </a:xfrm>
          <a:prstGeom prst="rect">
            <a:avLst/>
          </a:prstGeom>
        </p:spPr>
        <p:txBody>
          <a:bodyPr vert="horz" lIns="0" tIns="0" rIns="0" bIns="0" rtlCol="0" anchor="ctr" anchorCtr="0"/>
          <a:lstStyle>
            <a:lvl1pPr algn="r">
              <a:defRPr sz="1000">
                <a:solidFill>
                  <a:schemeClr val="tx1">
                    <a:tint val="75000"/>
                  </a:schemeClr>
                </a:solidFill>
              </a:defRPr>
            </a:lvl1pPr>
          </a:lstStyle>
          <a:p>
            <a:fld id="{F58B522F-7218-4DD2-9A79-8098A090879F}" type="slidenum">
              <a:rPr lang="en-US" smtClean="0"/>
              <a:pPr/>
              <a:t>‹#›</a:t>
            </a:fld>
            <a:endParaRPr lang="en-US" dirty="0"/>
          </a:p>
        </p:txBody>
      </p:sp>
      <p:sp>
        <p:nvSpPr>
          <p:cNvPr id="9" name="TextBox 8">
            <a:extLst>
              <a:ext uri="{FF2B5EF4-FFF2-40B4-BE49-F238E27FC236}">
                <a16:creationId xmlns:a16="http://schemas.microsoft.com/office/drawing/2014/main" id="{E6FE8D11-28C4-46C7-8954-375FB2C4208C}"/>
              </a:ext>
            </a:extLst>
          </p:cNvPr>
          <p:cNvSpPr txBox="1"/>
          <p:nvPr userDrawn="1"/>
        </p:nvSpPr>
        <p:spPr>
          <a:xfrm>
            <a:off x="6434378" y="6530625"/>
            <a:ext cx="5008685" cy="130805"/>
          </a:xfrm>
          <a:prstGeom prst="rect">
            <a:avLst/>
          </a:prstGeom>
          <a:noFill/>
        </p:spPr>
        <p:txBody>
          <a:bodyPr wrap="square" lIns="0" tIns="0" rIns="0" bIns="0" rtlCol="0">
            <a:spAutoFit/>
          </a:bodyPr>
          <a:lstStyle/>
          <a:p>
            <a:pPr algn="r"/>
            <a:r>
              <a:rPr lang="en-US" sz="850" dirty="0">
                <a:solidFill>
                  <a:schemeClr val="bg1">
                    <a:lumMod val="65000"/>
                  </a:schemeClr>
                </a:solidFill>
              </a:rPr>
              <a:t>© Aligned Automation | Confidential &amp; Proprietary</a:t>
            </a:r>
          </a:p>
        </p:txBody>
      </p:sp>
    </p:spTree>
    <p:extLst>
      <p:ext uri="{BB962C8B-B14F-4D97-AF65-F5344CB8AC3E}">
        <p14:creationId xmlns:p14="http://schemas.microsoft.com/office/powerpoint/2010/main" val="134209387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No Logo, Gradient">
    <p:spTree>
      <p:nvGrpSpPr>
        <p:cNvPr id="1" name=""/>
        <p:cNvGrpSpPr/>
        <p:nvPr/>
      </p:nvGrpSpPr>
      <p:grpSpPr>
        <a:xfrm>
          <a:off x="0" y="0"/>
          <a:ext cx="0" cy="0"/>
          <a:chOff x="0" y="0"/>
          <a:chExt cx="0" cy="0"/>
        </a:xfrm>
      </p:grpSpPr>
      <p:sp>
        <p:nvSpPr>
          <p:cNvPr id="8" name="Slide Number Placeholder 5">
            <a:extLst>
              <a:ext uri="{FF2B5EF4-FFF2-40B4-BE49-F238E27FC236}">
                <a16:creationId xmlns:a16="http://schemas.microsoft.com/office/drawing/2014/main" id="{1ECC22E3-9D21-487A-87A4-97B5B79532DB}"/>
              </a:ext>
            </a:extLst>
          </p:cNvPr>
          <p:cNvSpPr>
            <a:spLocks noGrp="1"/>
          </p:cNvSpPr>
          <p:nvPr>
            <p:ph type="sldNum" sz="quarter" idx="4"/>
          </p:nvPr>
        </p:nvSpPr>
        <p:spPr>
          <a:xfrm>
            <a:off x="11443063" y="6461763"/>
            <a:ext cx="377463" cy="272999"/>
          </a:xfrm>
          <a:prstGeom prst="rect">
            <a:avLst/>
          </a:prstGeom>
        </p:spPr>
        <p:txBody>
          <a:bodyPr vert="horz" lIns="0" tIns="0" rIns="0" bIns="0" rtlCol="0" anchor="ctr" anchorCtr="0"/>
          <a:lstStyle>
            <a:lvl1pPr algn="r">
              <a:defRPr sz="1000">
                <a:solidFill>
                  <a:schemeClr val="tx1">
                    <a:tint val="75000"/>
                  </a:schemeClr>
                </a:solidFill>
              </a:defRPr>
            </a:lvl1pPr>
          </a:lstStyle>
          <a:p>
            <a:fld id="{F58B522F-7218-4DD2-9A79-8098A090879F}" type="slidenum">
              <a:rPr lang="en-US" smtClean="0"/>
              <a:pPr/>
              <a:t>‹#›</a:t>
            </a:fld>
            <a:endParaRPr lang="en-US" dirty="0"/>
          </a:p>
        </p:txBody>
      </p:sp>
      <p:sp>
        <p:nvSpPr>
          <p:cNvPr id="9" name="TextBox 8">
            <a:extLst>
              <a:ext uri="{FF2B5EF4-FFF2-40B4-BE49-F238E27FC236}">
                <a16:creationId xmlns:a16="http://schemas.microsoft.com/office/drawing/2014/main" id="{A6BC3BE9-DCFA-46BA-8AFF-0EAF166B16C1}"/>
              </a:ext>
            </a:extLst>
          </p:cNvPr>
          <p:cNvSpPr txBox="1"/>
          <p:nvPr userDrawn="1"/>
        </p:nvSpPr>
        <p:spPr>
          <a:xfrm>
            <a:off x="6434378" y="6530625"/>
            <a:ext cx="5008685" cy="130805"/>
          </a:xfrm>
          <a:prstGeom prst="rect">
            <a:avLst/>
          </a:prstGeom>
          <a:noFill/>
        </p:spPr>
        <p:txBody>
          <a:bodyPr wrap="square" lIns="0" tIns="0" rIns="0" bIns="0" rtlCol="0">
            <a:spAutoFit/>
          </a:bodyPr>
          <a:lstStyle/>
          <a:p>
            <a:pPr algn="r"/>
            <a:r>
              <a:rPr lang="en-US" sz="850" dirty="0">
                <a:solidFill>
                  <a:schemeClr val="bg1">
                    <a:lumMod val="65000"/>
                  </a:schemeClr>
                </a:solidFill>
              </a:rPr>
              <a:t>© Aligned Automation | Confidential &amp; Proprietary</a:t>
            </a:r>
          </a:p>
        </p:txBody>
      </p:sp>
      <p:sp>
        <p:nvSpPr>
          <p:cNvPr id="5" name="Rectangle 4">
            <a:extLst>
              <a:ext uri="{FF2B5EF4-FFF2-40B4-BE49-F238E27FC236}">
                <a16:creationId xmlns:a16="http://schemas.microsoft.com/office/drawing/2014/main" id="{6E33698F-5D6A-4613-B1BA-19CA9268F2D3}"/>
              </a:ext>
            </a:extLst>
          </p:cNvPr>
          <p:cNvSpPr/>
          <p:nvPr userDrawn="1"/>
        </p:nvSpPr>
        <p:spPr>
          <a:xfrm>
            <a:off x="0" y="6803136"/>
            <a:ext cx="12192000" cy="54864"/>
          </a:xfrm>
          <a:prstGeom prst="rect">
            <a:avLst/>
          </a:prstGeom>
          <a:gradFill>
            <a:gsLst>
              <a:gs pos="100000">
                <a:schemeClr val="accent6"/>
              </a:gs>
              <a:gs pos="21000">
                <a:schemeClr val="accent3"/>
              </a:gs>
              <a:gs pos="78000">
                <a:schemeClr val="accent2"/>
              </a:gs>
              <a:gs pos="0">
                <a:schemeClr val="bg2"/>
              </a:gs>
            </a:gsLst>
            <a:lin ang="21000000" scaled="0"/>
          </a:gradFill>
          <a:ln w="31423"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5054396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True Blank">
    <p:spTree>
      <p:nvGrpSpPr>
        <p:cNvPr id="1" name=""/>
        <p:cNvGrpSpPr/>
        <p:nvPr/>
      </p:nvGrpSpPr>
      <p:grpSpPr>
        <a:xfrm>
          <a:off x="0" y="0"/>
          <a:ext cx="0" cy="0"/>
          <a:chOff x="0" y="0"/>
          <a:chExt cx="0" cy="0"/>
        </a:xfrm>
      </p:grpSpPr>
      <p:sp>
        <p:nvSpPr>
          <p:cNvPr id="2" name="Text Placeholder 21">
            <a:extLst>
              <a:ext uri="{FF2B5EF4-FFF2-40B4-BE49-F238E27FC236}">
                <a16:creationId xmlns:a16="http://schemas.microsoft.com/office/drawing/2014/main" id="{BCDDA011-AD20-462D-8609-96D1B863B116}"/>
              </a:ext>
            </a:extLst>
          </p:cNvPr>
          <p:cNvSpPr>
            <a:spLocks noGrp="1"/>
          </p:cNvSpPr>
          <p:nvPr>
            <p:ph type="body" sz="quarter" idx="14"/>
          </p:nvPr>
        </p:nvSpPr>
        <p:spPr>
          <a:xfrm>
            <a:off x="381000" y="723900"/>
            <a:ext cx="11430000" cy="387798"/>
          </a:xfrm>
        </p:spPr>
        <p:txBody>
          <a:bodyPr wrap="square" lIns="0" tIns="0" rIns="0" bIns="0" anchor="ctr">
            <a:spAutoFit/>
          </a:bodyPr>
          <a:lstStyle>
            <a:lvl1pPr marL="0" indent="0">
              <a:buFont typeface="Arial" panose="020B0604020202020204" pitchFamily="34" charset="0"/>
              <a:buNone/>
              <a:defRPr sz="2800" b="1">
                <a:solidFill>
                  <a:schemeClr val="tx1"/>
                </a:solidFill>
              </a:defRPr>
            </a:lvl1pPr>
          </a:lstStyle>
          <a:p>
            <a:pPr lvl="0"/>
            <a:r>
              <a:rPr lang="en-US" dirty="0"/>
              <a:t>Click to edit Master text styles</a:t>
            </a:r>
          </a:p>
        </p:txBody>
      </p:sp>
      <p:sp>
        <p:nvSpPr>
          <p:cNvPr id="3" name="Text Placeholder 23">
            <a:extLst>
              <a:ext uri="{FF2B5EF4-FFF2-40B4-BE49-F238E27FC236}">
                <a16:creationId xmlns:a16="http://schemas.microsoft.com/office/drawing/2014/main" id="{EAA22675-E6AF-4076-9284-CD46FA9B5C7B}"/>
              </a:ext>
            </a:extLst>
          </p:cNvPr>
          <p:cNvSpPr>
            <a:spLocks noGrp="1"/>
          </p:cNvSpPr>
          <p:nvPr>
            <p:ph type="body" sz="quarter" idx="15"/>
          </p:nvPr>
        </p:nvSpPr>
        <p:spPr>
          <a:xfrm>
            <a:off x="381000" y="457200"/>
            <a:ext cx="11429998" cy="266700"/>
          </a:xfrm>
        </p:spPr>
        <p:txBody>
          <a:bodyPr wrap="square" lIns="0" tIns="0" rIns="0" bIns="0" anchor="ctr">
            <a:noAutofit/>
          </a:bodyPr>
          <a:lstStyle>
            <a:lvl1pPr marL="0" indent="0" algn="l">
              <a:buFont typeface="Arial" panose="020B0604020202020204" pitchFamily="34" charset="0"/>
              <a:buNone/>
              <a:defRPr sz="1600" b="1" cap="all" baseline="0">
                <a:solidFill>
                  <a:schemeClr val="accent1"/>
                </a:solidFill>
              </a:defRPr>
            </a:lvl1pPr>
            <a:lvl2pPr marL="457200" indent="0">
              <a:buNone/>
              <a:defRPr/>
            </a:lvl2pPr>
          </a:lstStyle>
          <a:p>
            <a:pPr lvl="0"/>
            <a:r>
              <a:rPr lang="en-US" dirty="0"/>
              <a:t>Click to edit Master text styles</a:t>
            </a:r>
          </a:p>
        </p:txBody>
      </p:sp>
      <p:sp>
        <p:nvSpPr>
          <p:cNvPr id="4" name="Content Placeholder 25">
            <a:extLst>
              <a:ext uri="{FF2B5EF4-FFF2-40B4-BE49-F238E27FC236}">
                <a16:creationId xmlns:a16="http://schemas.microsoft.com/office/drawing/2014/main" id="{DEB8F339-2A1D-4902-AC85-7B046CF88313}"/>
              </a:ext>
            </a:extLst>
          </p:cNvPr>
          <p:cNvSpPr>
            <a:spLocks noGrp="1"/>
          </p:cNvSpPr>
          <p:nvPr>
            <p:ph sz="quarter" idx="16"/>
          </p:nvPr>
        </p:nvSpPr>
        <p:spPr>
          <a:xfrm>
            <a:off x="381000" y="1520825"/>
            <a:ext cx="11439525" cy="4879975"/>
          </a:xfrm>
        </p:spPr>
        <p:txBody>
          <a:bodyPr lIns="0" tIns="0" rIns="0" bIns="0">
            <a:noAutofit/>
          </a:bodyPr>
          <a:lstStyle>
            <a:lvl1pPr marL="0" indent="0">
              <a:buNone/>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257000712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Table of Contents">
    <p:spTree>
      <p:nvGrpSpPr>
        <p:cNvPr id="1" name=""/>
        <p:cNvGrpSpPr/>
        <p:nvPr/>
      </p:nvGrpSpPr>
      <p:grpSpPr>
        <a:xfrm>
          <a:off x="0" y="0"/>
          <a:ext cx="0" cy="0"/>
          <a:chOff x="0" y="0"/>
          <a:chExt cx="0" cy="0"/>
        </a:xfrm>
      </p:grpSpPr>
      <p:pic>
        <p:nvPicPr>
          <p:cNvPr id="15" name="Graphic 14">
            <a:extLst>
              <a:ext uri="{FF2B5EF4-FFF2-40B4-BE49-F238E27FC236}">
                <a16:creationId xmlns:a16="http://schemas.microsoft.com/office/drawing/2014/main" id="{CC6D78E0-F267-4763-A9D8-4559CE93AD26}"/>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18841" r="20143" b="94"/>
          <a:stretch/>
        </p:blipFill>
        <p:spPr>
          <a:xfrm>
            <a:off x="4393164" y="-1"/>
            <a:ext cx="7798836" cy="6857711"/>
          </a:xfrm>
          <a:prstGeom prst="rect">
            <a:avLst/>
          </a:prstGeom>
        </p:spPr>
      </p:pic>
      <p:sp>
        <p:nvSpPr>
          <p:cNvPr id="4" name="Content Placeholder 3">
            <a:extLst>
              <a:ext uri="{FF2B5EF4-FFF2-40B4-BE49-F238E27FC236}">
                <a16:creationId xmlns:a16="http://schemas.microsoft.com/office/drawing/2014/main" id="{665A856A-8B73-4ECB-903B-897A7C559985}"/>
              </a:ext>
            </a:extLst>
          </p:cNvPr>
          <p:cNvSpPr>
            <a:spLocks noGrp="1"/>
          </p:cNvSpPr>
          <p:nvPr>
            <p:ph sz="quarter" idx="24" hasCustomPrompt="1"/>
          </p:nvPr>
        </p:nvSpPr>
        <p:spPr>
          <a:xfrm>
            <a:off x="6407150" y="1297156"/>
            <a:ext cx="5411788" cy="4913144"/>
          </a:xfrm>
        </p:spPr>
        <p:txBody>
          <a:bodyPr/>
          <a:lstStyle>
            <a:lvl1pPr marL="0" indent="0">
              <a:buNone/>
              <a:defRPr/>
            </a:lvl1pPr>
          </a:lstStyle>
          <a:p>
            <a:pPr lvl="0"/>
            <a:r>
              <a:rPr lang="en-US" dirty="0"/>
              <a:t>Insert Picture</a:t>
            </a:r>
          </a:p>
        </p:txBody>
      </p:sp>
      <p:sp>
        <p:nvSpPr>
          <p:cNvPr id="16" name="Title 15">
            <a:extLst>
              <a:ext uri="{FF2B5EF4-FFF2-40B4-BE49-F238E27FC236}">
                <a16:creationId xmlns:a16="http://schemas.microsoft.com/office/drawing/2014/main" id="{1ACE9D61-B486-4D4A-BA1D-7B20E74A6614}"/>
              </a:ext>
            </a:extLst>
          </p:cNvPr>
          <p:cNvSpPr>
            <a:spLocks noGrp="1"/>
          </p:cNvSpPr>
          <p:nvPr>
            <p:ph type="title"/>
          </p:nvPr>
        </p:nvSpPr>
        <p:spPr>
          <a:xfrm>
            <a:off x="381000" y="463758"/>
            <a:ext cx="11437189" cy="387798"/>
          </a:xfrm>
        </p:spPr>
        <p:txBody>
          <a:bodyPr wrap="square" lIns="0" tIns="0" rIns="0" bIns="0">
            <a:spAutoFit/>
          </a:bodyPr>
          <a:lstStyle>
            <a:lvl1pPr marL="0" indent="0">
              <a:buFont typeface="Arial" panose="020B0604020202020204" pitchFamily="34" charset="0"/>
              <a:buNone/>
              <a:defRPr/>
            </a:lvl1pPr>
          </a:lstStyle>
          <a:p>
            <a:r>
              <a:rPr lang="en-US" dirty="0"/>
              <a:t>Click to edit Master title style</a:t>
            </a:r>
            <a:endParaRPr lang="en-IN" dirty="0"/>
          </a:p>
        </p:txBody>
      </p:sp>
      <p:sp>
        <p:nvSpPr>
          <p:cNvPr id="18" name="Text Placeholder 17">
            <a:extLst>
              <a:ext uri="{FF2B5EF4-FFF2-40B4-BE49-F238E27FC236}">
                <a16:creationId xmlns:a16="http://schemas.microsoft.com/office/drawing/2014/main" id="{A18224B6-3BDA-40A6-B0D6-2D875B7B9F76}"/>
              </a:ext>
            </a:extLst>
          </p:cNvPr>
          <p:cNvSpPr>
            <a:spLocks noGrp="1"/>
          </p:cNvSpPr>
          <p:nvPr>
            <p:ph type="body" sz="quarter" idx="14"/>
          </p:nvPr>
        </p:nvSpPr>
        <p:spPr>
          <a:xfrm>
            <a:off x="381000" y="1297155"/>
            <a:ext cx="4305078" cy="276999"/>
          </a:xfrm>
        </p:spPr>
        <p:txBody>
          <a:bodyPr lIns="0" tIns="0" rIns="0" bIns="0">
            <a:spAutoFit/>
          </a:bodyPr>
          <a:lstStyle>
            <a:lvl1pPr marL="0" indent="0">
              <a:buFont typeface="Arial" panose="020B0604020202020204" pitchFamily="34" charset="0"/>
              <a:buNone/>
              <a:defRPr sz="2000" b="1" i="0" baseline="0">
                <a:solidFill>
                  <a:schemeClr val="bg2"/>
                </a:solidFill>
              </a:defRPr>
            </a:lvl1pPr>
          </a:lstStyle>
          <a:p>
            <a:pPr lvl="0"/>
            <a:r>
              <a:rPr lang="en-US" dirty="0"/>
              <a:t>Click to edit Master text styles</a:t>
            </a:r>
          </a:p>
        </p:txBody>
      </p:sp>
      <p:sp>
        <p:nvSpPr>
          <p:cNvPr id="19" name="Text Placeholder 17">
            <a:extLst>
              <a:ext uri="{FF2B5EF4-FFF2-40B4-BE49-F238E27FC236}">
                <a16:creationId xmlns:a16="http://schemas.microsoft.com/office/drawing/2014/main" id="{4E449220-9A78-4C46-B63D-FF2A9E40E0EA}"/>
              </a:ext>
            </a:extLst>
          </p:cNvPr>
          <p:cNvSpPr>
            <a:spLocks noGrp="1"/>
          </p:cNvSpPr>
          <p:nvPr>
            <p:ph type="body" sz="quarter" idx="15"/>
          </p:nvPr>
        </p:nvSpPr>
        <p:spPr>
          <a:xfrm>
            <a:off x="381000" y="1582946"/>
            <a:ext cx="4305078" cy="648581"/>
          </a:xfrm>
        </p:spPr>
        <p:txBody>
          <a:bodyPr lIns="0" tIns="0" rIns="0" bIns="0">
            <a:noAutofit/>
          </a:bodyPr>
          <a:lstStyle>
            <a:lvl1pPr marL="0" indent="0">
              <a:buFont typeface="Arial" panose="020B0604020202020204" pitchFamily="34" charset="0"/>
              <a:buNone/>
              <a:defRPr sz="1600" b="0" i="0" baseline="0">
                <a:solidFill>
                  <a:schemeClr val="tx1"/>
                </a:solidFill>
              </a:defRPr>
            </a:lvl1pPr>
          </a:lstStyle>
          <a:p>
            <a:pPr lvl="0"/>
            <a:r>
              <a:rPr lang="en-US" dirty="0"/>
              <a:t>Click to edit Master text styles</a:t>
            </a:r>
          </a:p>
        </p:txBody>
      </p:sp>
      <p:sp>
        <p:nvSpPr>
          <p:cNvPr id="22" name="Text Placeholder 17">
            <a:extLst>
              <a:ext uri="{FF2B5EF4-FFF2-40B4-BE49-F238E27FC236}">
                <a16:creationId xmlns:a16="http://schemas.microsoft.com/office/drawing/2014/main" id="{91FC0FBE-0907-4CE2-868C-72C14858FA66}"/>
              </a:ext>
            </a:extLst>
          </p:cNvPr>
          <p:cNvSpPr>
            <a:spLocks noGrp="1"/>
          </p:cNvSpPr>
          <p:nvPr>
            <p:ph type="body" sz="quarter" idx="16"/>
          </p:nvPr>
        </p:nvSpPr>
        <p:spPr>
          <a:xfrm>
            <a:off x="381000" y="2231527"/>
            <a:ext cx="4305078" cy="276999"/>
          </a:xfrm>
        </p:spPr>
        <p:txBody>
          <a:bodyPr lIns="0" tIns="0" rIns="0" bIns="0">
            <a:spAutoFit/>
          </a:bodyPr>
          <a:lstStyle>
            <a:lvl1pPr marL="0" indent="0">
              <a:buFont typeface="Arial" panose="020B0604020202020204" pitchFamily="34" charset="0"/>
              <a:buNone/>
              <a:defRPr sz="2000" b="1" i="0" baseline="0">
                <a:solidFill>
                  <a:schemeClr val="accent1"/>
                </a:solidFill>
              </a:defRPr>
            </a:lvl1pPr>
          </a:lstStyle>
          <a:p>
            <a:pPr lvl="0"/>
            <a:r>
              <a:rPr lang="en-US" dirty="0"/>
              <a:t>Click to edit Master text styles</a:t>
            </a:r>
          </a:p>
        </p:txBody>
      </p:sp>
      <p:sp>
        <p:nvSpPr>
          <p:cNvPr id="23" name="Text Placeholder 17">
            <a:extLst>
              <a:ext uri="{FF2B5EF4-FFF2-40B4-BE49-F238E27FC236}">
                <a16:creationId xmlns:a16="http://schemas.microsoft.com/office/drawing/2014/main" id="{A881FA65-4EB8-47CF-A834-7C0AF7439EB6}"/>
              </a:ext>
            </a:extLst>
          </p:cNvPr>
          <p:cNvSpPr>
            <a:spLocks noGrp="1"/>
          </p:cNvSpPr>
          <p:nvPr>
            <p:ph type="body" sz="quarter" idx="17"/>
          </p:nvPr>
        </p:nvSpPr>
        <p:spPr>
          <a:xfrm>
            <a:off x="381000" y="2508526"/>
            <a:ext cx="4305078" cy="648581"/>
          </a:xfrm>
        </p:spPr>
        <p:txBody>
          <a:bodyPr lIns="0" tIns="0" rIns="0" bIns="0">
            <a:noAutofit/>
          </a:bodyPr>
          <a:lstStyle>
            <a:lvl1pPr marL="0" indent="0">
              <a:buFont typeface="Arial" panose="020B0604020202020204" pitchFamily="34" charset="0"/>
              <a:buNone/>
              <a:defRPr sz="1600" b="0" i="0" baseline="0">
                <a:solidFill>
                  <a:schemeClr val="tx1"/>
                </a:solidFill>
              </a:defRPr>
            </a:lvl1pPr>
          </a:lstStyle>
          <a:p>
            <a:pPr lvl="0"/>
            <a:r>
              <a:rPr lang="en-US" dirty="0"/>
              <a:t>Click to edit Master text styles</a:t>
            </a:r>
          </a:p>
        </p:txBody>
      </p:sp>
      <p:sp>
        <p:nvSpPr>
          <p:cNvPr id="24" name="Text Placeholder 17">
            <a:extLst>
              <a:ext uri="{FF2B5EF4-FFF2-40B4-BE49-F238E27FC236}">
                <a16:creationId xmlns:a16="http://schemas.microsoft.com/office/drawing/2014/main" id="{11F6BEC8-FD8D-45D8-B82A-D3BAD3C20995}"/>
              </a:ext>
            </a:extLst>
          </p:cNvPr>
          <p:cNvSpPr>
            <a:spLocks noGrp="1"/>
          </p:cNvSpPr>
          <p:nvPr>
            <p:ph type="body" sz="quarter" idx="18"/>
          </p:nvPr>
        </p:nvSpPr>
        <p:spPr>
          <a:xfrm>
            <a:off x="381000" y="3157107"/>
            <a:ext cx="4305078" cy="276999"/>
          </a:xfrm>
        </p:spPr>
        <p:txBody>
          <a:bodyPr lIns="0" tIns="0" rIns="0" bIns="0">
            <a:spAutoFit/>
          </a:bodyPr>
          <a:lstStyle>
            <a:lvl1pPr marL="0" indent="0">
              <a:buFont typeface="Arial" panose="020B0604020202020204" pitchFamily="34" charset="0"/>
              <a:buNone/>
              <a:defRPr sz="2000" b="1" i="0" baseline="0">
                <a:solidFill>
                  <a:schemeClr val="accent2"/>
                </a:solidFill>
              </a:defRPr>
            </a:lvl1pPr>
          </a:lstStyle>
          <a:p>
            <a:pPr lvl="0"/>
            <a:r>
              <a:rPr lang="en-US" dirty="0"/>
              <a:t>Click to edit Master text styles</a:t>
            </a:r>
          </a:p>
        </p:txBody>
      </p:sp>
      <p:sp>
        <p:nvSpPr>
          <p:cNvPr id="25" name="Text Placeholder 17">
            <a:extLst>
              <a:ext uri="{FF2B5EF4-FFF2-40B4-BE49-F238E27FC236}">
                <a16:creationId xmlns:a16="http://schemas.microsoft.com/office/drawing/2014/main" id="{E1653C22-969C-41B3-9C8E-BCC8439F21AE}"/>
              </a:ext>
            </a:extLst>
          </p:cNvPr>
          <p:cNvSpPr>
            <a:spLocks noGrp="1"/>
          </p:cNvSpPr>
          <p:nvPr>
            <p:ph type="body" sz="quarter" idx="19"/>
          </p:nvPr>
        </p:nvSpPr>
        <p:spPr>
          <a:xfrm>
            <a:off x="381000" y="3434106"/>
            <a:ext cx="4305078" cy="648581"/>
          </a:xfrm>
        </p:spPr>
        <p:txBody>
          <a:bodyPr lIns="0" tIns="0" rIns="0" bIns="0">
            <a:noAutofit/>
          </a:bodyPr>
          <a:lstStyle>
            <a:lvl1pPr marL="0" indent="0">
              <a:buFont typeface="Arial" panose="020B0604020202020204" pitchFamily="34" charset="0"/>
              <a:buNone/>
              <a:defRPr sz="1600" b="0" i="0" baseline="0">
                <a:solidFill>
                  <a:schemeClr val="tx1"/>
                </a:solidFill>
              </a:defRPr>
            </a:lvl1pPr>
          </a:lstStyle>
          <a:p>
            <a:pPr lvl="0"/>
            <a:r>
              <a:rPr lang="en-US" dirty="0"/>
              <a:t>Click to edit Master text styles</a:t>
            </a:r>
          </a:p>
        </p:txBody>
      </p:sp>
      <p:sp>
        <p:nvSpPr>
          <p:cNvPr id="26" name="Text Placeholder 17">
            <a:extLst>
              <a:ext uri="{FF2B5EF4-FFF2-40B4-BE49-F238E27FC236}">
                <a16:creationId xmlns:a16="http://schemas.microsoft.com/office/drawing/2014/main" id="{4E73CC45-F8EC-4E49-9278-F85590CC37DB}"/>
              </a:ext>
            </a:extLst>
          </p:cNvPr>
          <p:cNvSpPr>
            <a:spLocks noGrp="1"/>
          </p:cNvSpPr>
          <p:nvPr>
            <p:ph type="body" sz="quarter" idx="20"/>
          </p:nvPr>
        </p:nvSpPr>
        <p:spPr>
          <a:xfrm>
            <a:off x="381000" y="4082959"/>
            <a:ext cx="4305078" cy="276999"/>
          </a:xfrm>
        </p:spPr>
        <p:txBody>
          <a:bodyPr lIns="0" tIns="0" rIns="0" bIns="0">
            <a:spAutoFit/>
          </a:bodyPr>
          <a:lstStyle>
            <a:lvl1pPr marL="0" indent="0">
              <a:buFont typeface="Arial" panose="020B0604020202020204" pitchFamily="34" charset="0"/>
              <a:buNone/>
              <a:defRPr sz="2000" b="1" i="0" baseline="0">
                <a:solidFill>
                  <a:schemeClr val="accent3"/>
                </a:solidFill>
              </a:defRPr>
            </a:lvl1pPr>
          </a:lstStyle>
          <a:p>
            <a:pPr lvl="0"/>
            <a:r>
              <a:rPr lang="en-US" dirty="0"/>
              <a:t>Click to edit Master text styles</a:t>
            </a:r>
          </a:p>
        </p:txBody>
      </p:sp>
      <p:sp>
        <p:nvSpPr>
          <p:cNvPr id="27" name="Text Placeholder 17">
            <a:extLst>
              <a:ext uri="{FF2B5EF4-FFF2-40B4-BE49-F238E27FC236}">
                <a16:creationId xmlns:a16="http://schemas.microsoft.com/office/drawing/2014/main" id="{CCF852C9-6083-437E-AAD3-8D1D248F201B}"/>
              </a:ext>
            </a:extLst>
          </p:cNvPr>
          <p:cNvSpPr>
            <a:spLocks noGrp="1"/>
          </p:cNvSpPr>
          <p:nvPr>
            <p:ph type="body" sz="quarter" idx="21"/>
          </p:nvPr>
        </p:nvSpPr>
        <p:spPr>
          <a:xfrm>
            <a:off x="381000" y="4359958"/>
            <a:ext cx="4305078" cy="648581"/>
          </a:xfrm>
        </p:spPr>
        <p:txBody>
          <a:bodyPr lIns="0" tIns="0" rIns="0" bIns="0">
            <a:noAutofit/>
          </a:bodyPr>
          <a:lstStyle>
            <a:lvl1pPr marL="0" indent="0">
              <a:buFont typeface="Arial" panose="020B0604020202020204" pitchFamily="34" charset="0"/>
              <a:buNone/>
              <a:defRPr sz="1600" b="0" i="0" baseline="0">
                <a:solidFill>
                  <a:schemeClr val="tx1"/>
                </a:solidFill>
              </a:defRPr>
            </a:lvl1pPr>
          </a:lstStyle>
          <a:p>
            <a:pPr lvl="0"/>
            <a:r>
              <a:rPr lang="en-US" dirty="0"/>
              <a:t>Click to edit Master text styles</a:t>
            </a:r>
          </a:p>
        </p:txBody>
      </p:sp>
      <p:sp>
        <p:nvSpPr>
          <p:cNvPr id="28" name="Text Placeholder 17">
            <a:extLst>
              <a:ext uri="{FF2B5EF4-FFF2-40B4-BE49-F238E27FC236}">
                <a16:creationId xmlns:a16="http://schemas.microsoft.com/office/drawing/2014/main" id="{C6E9D555-B731-4F95-9F64-5BC249B43F61}"/>
              </a:ext>
            </a:extLst>
          </p:cNvPr>
          <p:cNvSpPr>
            <a:spLocks noGrp="1"/>
          </p:cNvSpPr>
          <p:nvPr>
            <p:ph type="body" sz="quarter" idx="22"/>
          </p:nvPr>
        </p:nvSpPr>
        <p:spPr>
          <a:xfrm>
            <a:off x="381000" y="5008833"/>
            <a:ext cx="4305078" cy="276999"/>
          </a:xfrm>
        </p:spPr>
        <p:txBody>
          <a:bodyPr lIns="0" tIns="0" rIns="0" bIns="0">
            <a:spAutoFit/>
          </a:bodyPr>
          <a:lstStyle>
            <a:lvl1pPr marL="0" indent="0">
              <a:buFont typeface="Arial" panose="020B0604020202020204" pitchFamily="34" charset="0"/>
              <a:buNone/>
              <a:defRPr sz="2000" b="1" i="0" baseline="0">
                <a:solidFill>
                  <a:schemeClr val="accent6"/>
                </a:solidFill>
              </a:defRPr>
            </a:lvl1pPr>
          </a:lstStyle>
          <a:p>
            <a:pPr lvl="0"/>
            <a:r>
              <a:rPr lang="en-US" dirty="0"/>
              <a:t>Click to edit Master text styles</a:t>
            </a:r>
          </a:p>
        </p:txBody>
      </p:sp>
      <p:sp>
        <p:nvSpPr>
          <p:cNvPr id="29" name="Text Placeholder 17">
            <a:extLst>
              <a:ext uri="{FF2B5EF4-FFF2-40B4-BE49-F238E27FC236}">
                <a16:creationId xmlns:a16="http://schemas.microsoft.com/office/drawing/2014/main" id="{43FEBBD0-0E5C-4C5F-9B77-AAA365EC9713}"/>
              </a:ext>
            </a:extLst>
          </p:cNvPr>
          <p:cNvSpPr>
            <a:spLocks noGrp="1"/>
          </p:cNvSpPr>
          <p:nvPr>
            <p:ph type="body" sz="quarter" idx="23"/>
          </p:nvPr>
        </p:nvSpPr>
        <p:spPr>
          <a:xfrm>
            <a:off x="381000" y="5285832"/>
            <a:ext cx="4305078" cy="648581"/>
          </a:xfrm>
        </p:spPr>
        <p:txBody>
          <a:bodyPr lIns="0" tIns="0" rIns="0" bIns="0">
            <a:noAutofit/>
          </a:bodyPr>
          <a:lstStyle>
            <a:lvl1pPr marL="0" indent="0">
              <a:buFont typeface="Arial" panose="020B0604020202020204" pitchFamily="34" charset="0"/>
              <a:buNone/>
              <a:defRPr sz="1600" b="0" i="0" baseline="0">
                <a:solidFill>
                  <a:schemeClr val="tx1"/>
                </a:solidFill>
              </a:defRPr>
            </a:lvl1pPr>
          </a:lstStyle>
          <a:p>
            <a:pPr lvl="0"/>
            <a:r>
              <a:rPr lang="en-US" dirty="0"/>
              <a:t>Click to edit Master text styles</a:t>
            </a:r>
          </a:p>
        </p:txBody>
      </p:sp>
      <p:pic>
        <p:nvPicPr>
          <p:cNvPr id="17" name="Picture 16" descr="Shape&#10;&#10;Description automatically generated">
            <a:extLst>
              <a:ext uri="{FF2B5EF4-FFF2-40B4-BE49-F238E27FC236}">
                <a16:creationId xmlns:a16="http://schemas.microsoft.com/office/drawing/2014/main" id="{54D00345-4BE4-4AD6-BE4D-76E040C06904}"/>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1586103" y="339538"/>
            <a:ext cx="271527" cy="235323"/>
          </a:xfrm>
          <a:prstGeom prst="rect">
            <a:avLst/>
          </a:prstGeom>
        </p:spPr>
      </p:pic>
      <p:sp>
        <p:nvSpPr>
          <p:cNvPr id="34" name="Slide Number Placeholder 5">
            <a:extLst>
              <a:ext uri="{FF2B5EF4-FFF2-40B4-BE49-F238E27FC236}">
                <a16:creationId xmlns:a16="http://schemas.microsoft.com/office/drawing/2014/main" id="{EB1524DB-E43B-40B6-8EF6-2EDEF8CEAB89}"/>
              </a:ext>
            </a:extLst>
          </p:cNvPr>
          <p:cNvSpPr>
            <a:spLocks noGrp="1"/>
          </p:cNvSpPr>
          <p:nvPr>
            <p:ph type="sldNum" sz="quarter" idx="4"/>
          </p:nvPr>
        </p:nvSpPr>
        <p:spPr>
          <a:xfrm>
            <a:off x="11443063" y="6461763"/>
            <a:ext cx="377463" cy="272999"/>
          </a:xfrm>
          <a:prstGeom prst="rect">
            <a:avLst/>
          </a:prstGeom>
        </p:spPr>
        <p:txBody>
          <a:bodyPr vert="horz" lIns="0" tIns="0" rIns="0" bIns="0" rtlCol="0" anchor="ctr" anchorCtr="0"/>
          <a:lstStyle>
            <a:lvl1pPr algn="r">
              <a:defRPr sz="1000">
                <a:solidFill>
                  <a:schemeClr val="tx1">
                    <a:tint val="75000"/>
                  </a:schemeClr>
                </a:solidFill>
              </a:defRPr>
            </a:lvl1pPr>
          </a:lstStyle>
          <a:p>
            <a:fld id="{F58B522F-7218-4DD2-9A79-8098A090879F}" type="slidenum">
              <a:rPr lang="en-US" smtClean="0"/>
              <a:pPr/>
              <a:t>‹#›</a:t>
            </a:fld>
            <a:endParaRPr lang="en-US" dirty="0"/>
          </a:p>
        </p:txBody>
      </p:sp>
      <p:sp>
        <p:nvSpPr>
          <p:cNvPr id="35" name="TextBox 34">
            <a:extLst>
              <a:ext uri="{FF2B5EF4-FFF2-40B4-BE49-F238E27FC236}">
                <a16:creationId xmlns:a16="http://schemas.microsoft.com/office/drawing/2014/main" id="{789F57E7-A0E6-4C95-9254-A879D36B8B39}"/>
              </a:ext>
            </a:extLst>
          </p:cNvPr>
          <p:cNvSpPr txBox="1"/>
          <p:nvPr userDrawn="1"/>
        </p:nvSpPr>
        <p:spPr>
          <a:xfrm>
            <a:off x="6434378" y="6530625"/>
            <a:ext cx="5008685" cy="130805"/>
          </a:xfrm>
          <a:prstGeom prst="rect">
            <a:avLst/>
          </a:prstGeom>
          <a:noFill/>
        </p:spPr>
        <p:txBody>
          <a:bodyPr wrap="square" lIns="0" tIns="0" rIns="0" bIns="0" rtlCol="0">
            <a:spAutoFit/>
          </a:bodyPr>
          <a:lstStyle/>
          <a:p>
            <a:pPr algn="r"/>
            <a:r>
              <a:rPr lang="en-US" sz="850" dirty="0">
                <a:solidFill>
                  <a:schemeClr val="bg1">
                    <a:lumMod val="65000"/>
                  </a:schemeClr>
                </a:solidFill>
              </a:rPr>
              <a:t>© Aligned Automation | Confidential &amp; Proprietary</a:t>
            </a:r>
          </a:p>
        </p:txBody>
      </p:sp>
      <p:sp>
        <p:nvSpPr>
          <p:cNvPr id="30" name="Rectangle 29">
            <a:extLst>
              <a:ext uri="{FF2B5EF4-FFF2-40B4-BE49-F238E27FC236}">
                <a16:creationId xmlns:a16="http://schemas.microsoft.com/office/drawing/2014/main" id="{C6FCCC09-A49D-450E-A73A-56059BF29323}"/>
              </a:ext>
            </a:extLst>
          </p:cNvPr>
          <p:cNvSpPr/>
          <p:nvPr userDrawn="1"/>
        </p:nvSpPr>
        <p:spPr>
          <a:xfrm>
            <a:off x="0" y="6803136"/>
            <a:ext cx="12192000" cy="54864"/>
          </a:xfrm>
          <a:prstGeom prst="rect">
            <a:avLst/>
          </a:prstGeom>
          <a:gradFill>
            <a:gsLst>
              <a:gs pos="100000">
                <a:schemeClr val="accent6"/>
              </a:gs>
              <a:gs pos="21000">
                <a:schemeClr val="accent3"/>
              </a:gs>
              <a:gs pos="78000">
                <a:schemeClr val="accent2"/>
              </a:gs>
              <a:gs pos="0">
                <a:schemeClr val="bg2"/>
              </a:gs>
            </a:gsLst>
            <a:lin ang="21000000" scaled="0"/>
          </a:gradFill>
          <a:ln w="31423"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715310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over Slide (Dark)">
    <p:bg>
      <p:bgPr>
        <a:solidFill>
          <a:srgbClr val="0F1C3F"/>
        </a:solidFill>
        <a:effectLst/>
      </p:bgPr>
    </p:bg>
    <p:spTree>
      <p:nvGrpSpPr>
        <p:cNvPr id="1" name=""/>
        <p:cNvGrpSpPr/>
        <p:nvPr/>
      </p:nvGrpSpPr>
      <p:grpSpPr>
        <a:xfrm>
          <a:off x="0" y="0"/>
          <a:ext cx="0" cy="0"/>
          <a:chOff x="0" y="0"/>
          <a:chExt cx="0" cy="0"/>
        </a:xfrm>
      </p:grpSpPr>
      <p:pic>
        <p:nvPicPr>
          <p:cNvPr id="3" name="Picture 2" descr="Shape&#10;&#10;Description automatically generated">
            <a:extLst>
              <a:ext uri="{FF2B5EF4-FFF2-40B4-BE49-F238E27FC236}">
                <a16:creationId xmlns:a16="http://schemas.microsoft.com/office/drawing/2014/main" id="{60B737AE-E38A-427E-89AA-C6DC0B20237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0525" b="3792"/>
          <a:stretch/>
        </p:blipFill>
        <p:spPr>
          <a:xfrm>
            <a:off x="5895975" y="260059"/>
            <a:ext cx="6296025" cy="6597941"/>
          </a:xfrm>
          <a:prstGeom prst="rect">
            <a:avLst/>
          </a:prstGeom>
        </p:spPr>
      </p:pic>
      <p:sp>
        <p:nvSpPr>
          <p:cNvPr id="7" name="Picture Placeholder 6">
            <a:extLst>
              <a:ext uri="{FF2B5EF4-FFF2-40B4-BE49-F238E27FC236}">
                <a16:creationId xmlns:a16="http://schemas.microsoft.com/office/drawing/2014/main" id="{89549ABB-1FC7-4F1B-A9C3-509A8ED18101}"/>
              </a:ext>
            </a:extLst>
          </p:cNvPr>
          <p:cNvSpPr>
            <a:spLocks noGrp="1"/>
          </p:cNvSpPr>
          <p:nvPr>
            <p:ph type="pic" sz="quarter" idx="13"/>
          </p:nvPr>
        </p:nvSpPr>
        <p:spPr>
          <a:xfrm>
            <a:off x="6282074" y="668622"/>
            <a:ext cx="5909926" cy="6189379"/>
          </a:xfrm>
          <a:custGeom>
            <a:avLst/>
            <a:gdLst>
              <a:gd name="connsiteX0" fmla="*/ 3545198 w 5909926"/>
              <a:gd name="connsiteY0" fmla="*/ 0 h 6189379"/>
              <a:gd name="connsiteX1" fmla="*/ 3945543 w 5909926"/>
              <a:gd name="connsiteY1" fmla="*/ 685268 h 6189379"/>
              <a:gd name="connsiteX2" fmla="*/ 4371188 w 5909926"/>
              <a:gd name="connsiteY2" fmla="*/ 1413543 h 6189379"/>
              <a:gd name="connsiteX3" fmla="*/ 4370238 w 5909926"/>
              <a:gd name="connsiteY3" fmla="*/ 1414491 h 6189379"/>
              <a:gd name="connsiteX4" fmla="*/ 4370238 w 5909926"/>
              <a:gd name="connsiteY4" fmla="*/ 1414808 h 6189379"/>
              <a:gd name="connsiteX5" fmla="*/ 4370556 w 5909926"/>
              <a:gd name="connsiteY5" fmla="*/ 1414491 h 6189379"/>
              <a:gd name="connsiteX6" fmla="*/ 4644410 w 5909926"/>
              <a:gd name="connsiteY6" fmla="*/ 1885039 h 6189379"/>
              <a:gd name="connsiteX7" fmla="*/ 5732236 w 5909926"/>
              <a:gd name="connsiteY7" fmla="*/ 3753318 h 6189379"/>
              <a:gd name="connsiteX8" fmla="*/ 5909926 w 5909926"/>
              <a:gd name="connsiteY8" fmla="*/ 4058456 h 6189379"/>
              <a:gd name="connsiteX9" fmla="*/ 5909926 w 5909926"/>
              <a:gd name="connsiteY9" fmla="*/ 6189379 h 6189379"/>
              <a:gd name="connsiteX10" fmla="*/ 5562011 w 5909926"/>
              <a:gd name="connsiteY10" fmla="*/ 6189379 h 6189379"/>
              <a:gd name="connsiteX11" fmla="*/ 5120966 w 5909926"/>
              <a:gd name="connsiteY11" fmla="*/ 5472970 h 6189379"/>
              <a:gd name="connsiteX12" fmla="*/ 4716090 w 5909926"/>
              <a:gd name="connsiteY12" fmla="*/ 6189379 h 6189379"/>
              <a:gd name="connsiteX13" fmla="*/ 2920840 w 5909926"/>
              <a:gd name="connsiteY13" fmla="*/ 6189379 h 6189379"/>
              <a:gd name="connsiteX14" fmla="*/ 4102394 w 5909926"/>
              <a:gd name="connsiteY14" fmla="*/ 4135638 h 6189379"/>
              <a:gd name="connsiteX15" fmla="*/ 4175125 w 5909926"/>
              <a:gd name="connsiteY15" fmla="*/ 4009148 h 6189379"/>
              <a:gd name="connsiteX16" fmla="*/ 4196946 w 5909926"/>
              <a:gd name="connsiteY16" fmla="*/ 3971516 h 6189379"/>
              <a:gd name="connsiteX17" fmla="*/ 3524959 w 5909926"/>
              <a:gd name="connsiteY17" fmla="*/ 2879579 h 6189379"/>
              <a:gd name="connsiteX18" fmla="*/ 3524959 w 5909926"/>
              <a:gd name="connsiteY18" fmla="*/ 2879262 h 6189379"/>
              <a:gd name="connsiteX19" fmla="*/ 1612746 w 5909926"/>
              <a:gd name="connsiteY19" fmla="*/ 6189379 h 6189379"/>
              <a:gd name="connsiteX20" fmla="*/ 0 w 5909926"/>
              <a:gd name="connsiteY20" fmla="*/ 6189379 h 6189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909926" h="6189379">
                <a:moveTo>
                  <a:pt x="3545198" y="0"/>
                </a:moveTo>
                <a:lnTo>
                  <a:pt x="3945543" y="685268"/>
                </a:lnTo>
                <a:lnTo>
                  <a:pt x="4371188" y="1413543"/>
                </a:lnTo>
                <a:lnTo>
                  <a:pt x="4370238" y="1414491"/>
                </a:lnTo>
                <a:lnTo>
                  <a:pt x="4370238" y="1414808"/>
                </a:lnTo>
                <a:lnTo>
                  <a:pt x="4370556" y="1414491"/>
                </a:lnTo>
                <a:lnTo>
                  <a:pt x="4644410" y="1885039"/>
                </a:lnTo>
                <a:lnTo>
                  <a:pt x="5732236" y="3753318"/>
                </a:lnTo>
                <a:lnTo>
                  <a:pt x="5909926" y="4058456"/>
                </a:lnTo>
                <a:lnTo>
                  <a:pt x="5909926" y="6189379"/>
                </a:lnTo>
                <a:lnTo>
                  <a:pt x="5562011" y="6189379"/>
                </a:lnTo>
                <a:lnTo>
                  <a:pt x="5120966" y="5472970"/>
                </a:lnTo>
                <a:lnTo>
                  <a:pt x="4716090" y="6189379"/>
                </a:lnTo>
                <a:lnTo>
                  <a:pt x="2920840" y="6189379"/>
                </a:lnTo>
                <a:lnTo>
                  <a:pt x="4102394" y="4135638"/>
                </a:lnTo>
                <a:lnTo>
                  <a:pt x="4175125" y="4009148"/>
                </a:lnTo>
                <a:lnTo>
                  <a:pt x="4196946" y="3971516"/>
                </a:lnTo>
                <a:lnTo>
                  <a:pt x="3524959" y="2879579"/>
                </a:lnTo>
                <a:lnTo>
                  <a:pt x="3524959" y="2879262"/>
                </a:lnTo>
                <a:lnTo>
                  <a:pt x="1612746" y="6189379"/>
                </a:lnTo>
                <a:lnTo>
                  <a:pt x="0" y="6189379"/>
                </a:lnTo>
                <a:close/>
              </a:path>
            </a:pathLst>
          </a:custGeom>
          <a:solidFill>
            <a:schemeClr val="bg1">
              <a:lumMod val="85000"/>
            </a:schemeClr>
          </a:solidFill>
        </p:spPr>
        <p:txBody>
          <a:bodyPr wrap="square" anchor="ctr">
            <a:noAutofit/>
          </a:bodyPr>
          <a:lstStyle>
            <a:lvl1pPr marL="0" indent="0" algn="ctr">
              <a:buNone/>
              <a:defRPr sz="1600"/>
            </a:lvl1pPr>
          </a:lstStyle>
          <a:p>
            <a:r>
              <a:rPr lang="en-US"/>
              <a:t>Click icon to add picture</a:t>
            </a:r>
            <a:endParaRPr lang="en-US" dirty="0"/>
          </a:p>
        </p:txBody>
      </p:sp>
      <p:sp>
        <p:nvSpPr>
          <p:cNvPr id="4" name="Slide Number Placeholder 3">
            <a:extLst>
              <a:ext uri="{FF2B5EF4-FFF2-40B4-BE49-F238E27FC236}">
                <a16:creationId xmlns:a16="http://schemas.microsoft.com/office/drawing/2014/main" id="{89CD22BC-8594-4491-9B6F-B5A7AA321B09}"/>
              </a:ext>
            </a:extLst>
          </p:cNvPr>
          <p:cNvSpPr>
            <a:spLocks noGrp="1"/>
          </p:cNvSpPr>
          <p:nvPr>
            <p:ph type="sldNum" sz="quarter" idx="12"/>
          </p:nvPr>
        </p:nvSpPr>
        <p:spPr/>
        <p:txBody>
          <a:bodyPr/>
          <a:lstStyle/>
          <a:p>
            <a:fld id="{F58B522F-7218-4DD2-9A79-8098A090879F}" type="slidenum">
              <a:rPr lang="en-US" smtClean="0"/>
              <a:t>‹#›</a:t>
            </a:fld>
            <a:endParaRPr lang="en-US" dirty="0"/>
          </a:p>
        </p:txBody>
      </p:sp>
      <p:sp>
        <p:nvSpPr>
          <p:cNvPr id="6" name="Text Placeholder 5">
            <a:extLst>
              <a:ext uri="{FF2B5EF4-FFF2-40B4-BE49-F238E27FC236}">
                <a16:creationId xmlns:a16="http://schemas.microsoft.com/office/drawing/2014/main" id="{5B4AFBB1-FC31-41C4-A5D5-9EBC796A6468}"/>
              </a:ext>
            </a:extLst>
          </p:cNvPr>
          <p:cNvSpPr>
            <a:spLocks noGrp="1"/>
          </p:cNvSpPr>
          <p:nvPr>
            <p:ph type="body" sz="quarter" idx="14"/>
          </p:nvPr>
        </p:nvSpPr>
        <p:spPr>
          <a:xfrm>
            <a:off x="381000" y="2464462"/>
            <a:ext cx="7522029" cy="955675"/>
          </a:xfrm>
        </p:spPr>
        <p:txBody>
          <a:bodyPr vert="horz" lIns="0" tIns="0" rIns="0" bIns="0" rtlCol="0" anchor="b">
            <a:noAutofit/>
          </a:bodyPr>
          <a:lstStyle>
            <a:lvl1pPr marL="0" indent="0">
              <a:buNone/>
              <a:defRPr lang="en-US" sz="4000" b="1" smtClean="0">
                <a:solidFill>
                  <a:schemeClr val="bg1"/>
                </a:solidFill>
                <a:latin typeface="+mj-lt"/>
                <a:ea typeface="+mj-ea"/>
                <a:cs typeface="+mj-cs"/>
              </a:defRPr>
            </a:lvl1pPr>
            <a:lvl2pPr marL="0" indent="0" algn="l">
              <a:buFont typeface="Arial" panose="020B0604020202020204" pitchFamily="34" charset="0"/>
              <a:buNone/>
              <a:defRPr lang="en-US" sz="2400" b="0" kern="1200" dirty="0">
                <a:solidFill>
                  <a:srgbClr val="636B82"/>
                </a:solidFill>
                <a:latin typeface="+mj-lt"/>
                <a:ea typeface="+mj-ea"/>
                <a:cs typeface="+mj-cs"/>
              </a:defRPr>
            </a:lvl2pPr>
            <a:lvl3pPr>
              <a:defRPr lang="en-US" sz="1800" smtClean="0"/>
            </a:lvl3pPr>
            <a:lvl4pPr>
              <a:defRPr lang="en-US" sz="1800" smtClean="0"/>
            </a:lvl4pPr>
            <a:lvl5pPr>
              <a:defRPr lang="en-US" sz="1800"/>
            </a:lvl5pPr>
          </a:lstStyle>
          <a:p>
            <a:pPr marL="571500" lvl="0" indent="-571500">
              <a:spcBef>
                <a:spcPct val="0"/>
              </a:spcBef>
            </a:pPr>
            <a:r>
              <a:rPr lang="en-US"/>
              <a:t>Click to edit Master text styles</a:t>
            </a:r>
          </a:p>
        </p:txBody>
      </p:sp>
      <p:sp>
        <p:nvSpPr>
          <p:cNvPr id="8" name="Text Placeholder 5">
            <a:extLst>
              <a:ext uri="{FF2B5EF4-FFF2-40B4-BE49-F238E27FC236}">
                <a16:creationId xmlns:a16="http://schemas.microsoft.com/office/drawing/2014/main" id="{1FEE11A5-8EA3-4179-B733-53FD40D7D885}"/>
              </a:ext>
            </a:extLst>
          </p:cNvPr>
          <p:cNvSpPr>
            <a:spLocks noGrp="1"/>
          </p:cNvSpPr>
          <p:nvPr>
            <p:ph type="body" sz="quarter" idx="16"/>
          </p:nvPr>
        </p:nvSpPr>
        <p:spPr>
          <a:xfrm>
            <a:off x="381000" y="3420138"/>
            <a:ext cx="7522029" cy="565585"/>
          </a:xfrm>
        </p:spPr>
        <p:txBody>
          <a:bodyPr vert="horz" lIns="0" tIns="0" rIns="0" bIns="0" rtlCol="0" anchor="t">
            <a:noAutofit/>
          </a:bodyPr>
          <a:lstStyle>
            <a:lvl1pPr marL="0" indent="0">
              <a:buNone/>
              <a:defRPr lang="en-US" sz="2400" b="0" kern="1200" dirty="0" smtClean="0">
                <a:solidFill>
                  <a:srgbClr val="636B82"/>
                </a:solidFill>
                <a:latin typeface="+mj-lt"/>
                <a:ea typeface="+mj-ea"/>
                <a:cs typeface="+mj-cs"/>
              </a:defRPr>
            </a:lvl1pPr>
            <a:lvl2pPr marL="0" indent="0" algn="l">
              <a:buFont typeface="Arial" panose="020B0604020202020204" pitchFamily="34" charset="0"/>
              <a:buNone/>
              <a:defRPr lang="en-US" sz="2400" b="0" kern="1200" dirty="0">
                <a:solidFill>
                  <a:srgbClr val="636B82"/>
                </a:solidFill>
                <a:latin typeface="+mj-lt"/>
                <a:ea typeface="+mj-ea"/>
                <a:cs typeface="+mj-cs"/>
              </a:defRPr>
            </a:lvl2pPr>
            <a:lvl3pPr>
              <a:defRPr lang="en-US" sz="1800" smtClean="0"/>
            </a:lvl3pPr>
            <a:lvl4pPr>
              <a:defRPr lang="en-US" sz="1800" smtClean="0"/>
            </a:lvl4pPr>
            <a:lvl5pPr>
              <a:defRPr lang="en-US" sz="1800"/>
            </a:lvl5pPr>
          </a:lstStyle>
          <a:p>
            <a:pPr marL="342900" lvl="0" indent="-342900">
              <a:spcBef>
                <a:spcPct val="0"/>
              </a:spcBef>
            </a:pPr>
            <a:r>
              <a:rPr lang="en-US"/>
              <a:t>Click to edit Master text styles</a:t>
            </a:r>
          </a:p>
        </p:txBody>
      </p:sp>
      <p:pic>
        <p:nvPicPr>
          <p:cNvPr id="9" name="Picture 8">
            <a:extLst>
              <a:ext uri="{FF2B5EF4-FFF2-40B4-BE49-F238E27FC236}">
                <a16:creationId xmlns:a16="http://schemas.microsoft.com/office/drawing/2014/main" id="{532A025A-EB13-45B0-9CCA-D305CF0771B6}"/>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381000" y="389442"/>
            <a:ext cx="2054115" cy="668915"/>
          </a:xfrm>
          <a:prstGeom prst="rect">
            <a:avLst/>
          </a:prstGeom>
        </p:spPr>
      </p:pic>
      <p:sp>
        <p:nvSpPr>
          <p:cNvPr id="11" name="TextBox 10">
            <a:extLst>
              <a:ext uri="{FF2B5EF4-FFF2-40B4-BE49-F238E27FC236}">
                <a16:creationId xmlns:a16="http://schemas.microsoft.com/office/drawing/2014/main" id="{51526727-7CB2-417C-83F5-3F668C693808}"/>
              </a:ext>
            </a:extLst>
          </p:cNvPr>
          <p:cNvSpPr txBox="1"/>
          <p:nvPr userDrawn="1"/>
        </p:nvSpPr>
        <p:spPr>
          <a:xfrm>
            <a:off x="381000" y="6560001"/>
            <a:ext cx="5008685" cy="130805"/>
          </a:xfrm>
          <a:prstGeom prst="rect">
            <a:avLst/>
          </a:prstGeom>
          <a:noFill/>
        </p:spPr>
        <p:txBody>
          <a:bodyPr wrap="square" lIns="0" tIns="0" rIns="0" bIns="0" rtlCol="0">
            <a:spAutoFit/>
          </a:bodyPr>
          <a:lstStyle/>
          <a:p>
            <a:r>
              <a:rPr lang="en-US" sz="850" dirty="0">
                <a:solidFill>
                  <a:schemeClr val="accent1"/>
                </a:solidFill>
              </a:rPr>
              <a:t>© Aligned Automation | Confidential – Do not distribute without permission</a:t>
            </a:r>
          </a:p>
        </p:txBody>
      </p:sp>
    </p:spTree>
    <p:extLst>
      <p:ext uri="{BB962C8B-B14F-4D97-AF65-F5344CB8AC3E}">
        <p14:creationId xmlns:p14="http://schemas.microsoft.com/office/powerpoint/2010/main" val="97407632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Title and Content (Light, Blu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97B607-2694-424B-8739-BC33F219636A}"/>
              </a:ext>
            </a:extLst>
          </p:cNvPr>
          <p:cNvSpPr/>
          <p:nvPr userDrawn="1"/>
        </p:nvSpPr>
        <p:spPr>
          <a:xfrm>
            <a:off x="0" y="4446624"/>
            <a:ext cx="12192000" cy="2419547"/>
          </a:xfrm>
          <a:prstGeom prst="rect">
            <a:avLst/>
          </a:prstGeom>
          <a:gradFill>
            <a:gsLst>
              <a:gs pos="80000">
                <a:schemeClr val="accent2"/>
              </a:gs>
              <a:gs pos="20000">
                <a:schemeClr val="bg2"/>
              </a:gs>
            </a:gsLst>
            <a:lin ang="1200000" scaled="0"/>
          </a:gradFill>
          <a:ln w="31423"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Shape&#10;&#10;Description automatically generated">
            <a:extLst>
              <a:ext uri="{FF2B5EF4-FFF2-40B4-BE49-F238E27FC236}">
                <a16:creationId xmlns:a16="http://schemas.microsoft.com/office/drawing/2014/main" id="{B804E1C5-B3F9-46E2-B7A2-6CDB3F138F6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586103" y="339538"/>
            <a:ext cx="271527" cy="235323"/>
          </a:xfrm>
          <a:prstGeom prst="rect">
            <a:avLst/>
          </a:prstGeom>
        </p:spPr>
      </p:pic>
      <p:sp>
        <p:nvSpPr>
          <p:cNvPr id="11" name="Text Placeholder 5">
            <a:extLst>
              <a:ext uri="{FF2B5EF4-FFF2-40B4-BE49-F238E27FC236}">
                <a16:creationId xmlns:a16="http://schemas.microsoft.com/office/drawing/2014/main" id="{D6AC5140-1EBF-4D8D-A3AD-CDBD6F809DB1}"/>
              </a:ext>
            </a:extLst>
          </p:cNvPr>
          <p:cNvSpPr>
            <a:spLocks noGrp="1"/>
          </p:cNvSpPr>
          <p:nvPr>
            <p:ph type="body" sz="quarter" idx="14"/>
          </p:nvPr>
        </p:nvSpPr>
        <p:spPr>
          <a:xfrm>
            <a:off x="381000" y="723900"/>
            <a:ext cx="6651171" cy="1057961"/>
          </a:xfrm>
        </p:spPr>
        <p:txBody>
          <a:bodyPr vert="horz" lIns="0" tIns="0" rIns="0" bIns="0" rtlCol="0" anchor="b">
            <a:noAutofit/>
          </a:bodyPr>
          <a:lstStyle>
            <a:lvl1pPr marL="0" indent="0">
              <a:buNone/>
              <a:defRPr lang="en-US" sz="3400" b="1" smtClean="0">
                <a:latin typeface="+mj-lt"/>
                <a:ea typeface="+mj-ea"/>
                <a:cs typeface="+mj-cs"/>
              </a:defRPr>
            </a:lvl1pPr>
            <a:lvl2pPr marL="0" indent="0" algn="l">
              <a:buFont typeface="Arial" panose="020B0604020202020204" pitchFamily="34" charset="0"/>
              <a:buNone/>
              <a:defRPr lang="en-US" sz="2400" b="0" kern="1200" dirty="0">
                <a:solidFill>
                  <a:srgbClr val="636B82"/>
                </a:solidFill>
                <a:latin typeface="+mj-lt"/>
                <a:ea typeface="+mj-ea"/>
                <a:cs typeface="+mj-cs"/>
              </a:defRPr>
            </a:lvl2pPr>
            <a:lvl3pPr>
              <a:defRPr lang="en-US" sz="1800" smtClean="0"/>
            </a:lvl3pPr>
            <a:lvl4pPr>
              <a:defRPr lang="en-US" sz="1800" smtClean="0"/>
            </a:lvl4pPr>
            <a:lvl5pPr>
              <a:defRPr lang="en-US" sz="1800"/>
            </a:lvl5pPr>
          </a:lstStyle>
          <a:p>
            <a:pPr marL="457200" lvl="0" indent="-457200">
              <a:spcBef>
                <a:spcPct val="0"/>
              </a:spcBef>
            </a:pPr>
            <a:r>
              <a:rPr lang="en-US" dirty="0"/>
              <a:t>Click to edit Master text styles</a:t>
            </a:r>
          </a:p>
        </p:txBody>
      </p:sp>
      <p:sp>
        <p:nvSpPr>
          <p:cNvPr id="12" name="Text Placeholder 5">
            <a:extLst>
              <a:ext uri="{FF2B5EF4-FFF2-40B4-BE49-F238E27FC236}">
                <a16:creationId xmlns:a16="http://schemas.microsoft.com/office/drawing/2014/main" id="{E52DE8EE-A49A-4A91-BF23-9F28A38C520D}"/>
              </a:ext>
            </a:extLst>
          </p:cNvPr>
          <p:cNvSpPr>
            <a:spLocks noGrp="1"/>
          </p:cNvSpPr>
          <p:nvPr>
            <p:ph type="body" sz="quarter" idx="16"/>
          </p:nvPr>
        </p:nvSpPr>
        <p:spPr>
          <a:xfrm>
            <a:off x="381000" y="1781861"/>
            <a:ext cx="6651171" cy="572158"/>
          </a:xfrm>
        </p:spPr>
        <p:txBody>
          <a:bodyPr vert="horz" lIns="0" tIns="0" rIns="0" bIns="0" rtlCol="0" anchor="b">
            <a:noAutofit/>
          </a:bodyPr>
          <a:lstStyle>
            <a:lvl1pPr marL="0" indent="0">
              <a:buNone/>
              <a:defRPr lang="en-US" sz="1300" b="1" kern="1200" dirty="0" smtClean="0">
                <a:solidFill>
                  <a:srgbClr val="636B82"/>
                </a:solidFill>
                <a:latin typeface="+mj-lt"/>
                <a:ea typeface="+mj-ea"/>
                <a:cs typeface="+mj-cs"/>
              </a:defRPr>
            </a:lvl1pPr>
            <a:lvl2pPr marL="0" indent="0" algn="l">
              <a:buFont typeface="Arial" panose="020B0604020202020204" pitchFamily="34" charset="0"/>
              <a:buNone/>
              <a:defRPr lang="en-US" sz="2400" b="0" kern="1200" dirty="0">
                <a:solidFill>
                  <a:srgbClr val="636B82"/>
                </a:solidFill>
                <a:latin typeface="+mj-lt"/>
                <a:ea typeface="+mj-ea"/>
                <a:cs typeface="+mj-cs"/>
              </a:defRPr>
            </a:lvl2pPr>
            <a:lvl3pPr>
              <a:defRPr lang="en-US" sz="1800" smtClean="0"/>
            </a:lvl3pPr>
            <a:lvl4pPr>
              <a:defRPr lang="en-US" sz="1800" smtClean="0"/>
            </a:lvl4pPr>
            <a:lvl5pPr>
              <a:defRPr lang="en-US" sz="1800"/>
            </a:lvl5pPr>
          </a:lstStyle>
          <a:p>
            <a:pPr marL="285750" lvl="0" indent="-285750">
              <a:spcBef>
                <a:spcPct val="0"/>
              </a:spcBef>
            </a:pPr>
            <a:r>
              <a:rPr lang="en-US" dirty="0"/>
              <a:t>Click to edit Master text styles</a:t>
            </a:r>
          </a:p>
        </p:txBody>
      </p:sp>
      <p:sp>
        <p:nvSpPr>
          <p:cNvPr id="13" name="Text Placeholder 5">
            <a:extLst>
              <a:ext uri="{FF2B5EF4-FFF2-40B4-BE49-F238E27FC236}">
                <a16:creationId xmlns:a16="http://schemas.microsoft.com/office/drawing/2014/main" id="{D7B1F51A-E82C-4CB7-AB54-6A32E4E87328}"/>
              </a:ext>
            </a:extLst>
          </p:cNvPr>
          <p:cNvSpPr>
            <a:spLocks noGrp="1"/>
          </p:cNvSpPr>
          <p:nvPr>
            <p:ph type="body" sz="quarter" idx="17"/>
          </p:nvPr>
        </p:nvSpPr>
        <p:spPr>
          <a:xfrm>
            <a:off x="381000" y="2478544"/>
            <a:ext cx="6651171" cy="1181505"/>
          </a:xfrm>
        </p:spPr>
        <p:txBody>
          <a:bodyPr vert="horz" lIns="0" tIns="0" rIns="0" bIns="0" rtlCol="0" anchor="t">
            <a:noAutofit/>
          </a:bodyPr>
          <a:lstStyle>
            <a:lvl1pPr marL="0" indent="0">
              <a:buNone/>
              <a:defRPr lang="en-US" sz="1000" b="0" kern="1200" dirty="0" smtClean="0">
                <a:solidFill>
                  <a:schemeClr val="tx1"/>
                </a:solidFill>
                <a:latin typeface="+mj-lt"/>
                <a:ea typeface="+mj-ea"/>
                <a:cs typeface="+mj-cs"/>
              </a:defRPr>
            </a:lvl1pPr>
            <a:lvl2pPr marL="0" indent="0" algn="l">
              <a:buFont typeface="Arial" panose="020B0604020202020204" pitchFamily="34" charset="0"/>
              <a:buNone/>
              <a:defRPr lang="en-US" sz="2400" b="0" kern="1200" dirty="0">
                <a:solidFill>
                  <a:srgbClr val="636B82"/>
                </a:solidFill>
                <a:latin typeface="+mj-lt"/>
                <a:ea typeface="+mj-ea"/>
                <a:cs typeface="+mj-cs"/>
              </a:defRPr>
            </a:lvl2pPr>
            <a:lvl3pPr>
              <a:defRPr lang="en-US" sz="1800" smtClean="0"/>
            </a:lvl3pPr>
            <a:lvl4pPr>
              <a:defRPr lang="en-US" sz="1800" smtClean="0"/>
            </a:lvl4pPr>
            <a:lvl5pPr>
              <a:defRPr lang="en-US" sz="1800"/>
            </a:lvl5pPr>
          </a:lstStyle>
          <a:p>
            <a:pPr marL="171450" lvl="0" indent="-171450">
              <a:spcBef>
                <a:spcPct val="0"/>
              </a:spcBef>
            </a:pPr>
            <a:r>
              <a:rPr lang="en-US" dirty="0"/>
              <a:t>Click to edit Master text styles</a:t>
            </a:r>
          </a:p>
        </p:txBody>
      </p:sp>
      <p:sp>
        <p:nvSpPr>
          <p:cNvPr id="8" name="Rectangle 7">
            <a:extLst>
              <a:ext uri="{FF2B5EF4-FFF2-40B4-BE49-F238E27FC236}">
                <a16:creationId xmlns:a16="http://schemas.microsoft.com/office/drawing/2014/main" id="{802BE1E0-7707-407B-9415-D4C0DADFA74B}"/>
              </a:ext>
            </a:extLst>
          </p:cNvPr>
          <p:cNvSpPr/>
          <p:nvPr userDrawn="1"/>
        </p:nvSpPr>
        <p:spPr>
          <a:xfrm>
            <a:off x="380998" y="1906386"/>
            <a:ext cx="548640" cy="73152"/>
          </a:xfrm>
          <a:prstGeom prst="rect">
            <a:avLst/>
          </a:prstGeom>
          <a:gradFill flip="none" rotWithShape="1">
            <a:gsLst>
              <a:gs pos="15000">
                <a:schemeClr val="bg2"/>
              </a:gs>
              <a:gs pos="85000">
                <a:schemeClr val="accent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5" name="Slide Number Placeholder 5">
            <a:extLst>
              <a:ext uri="{FF2B5EF4-FFF2-40B4-BE49-F238E27FC236}">
                <a16:creationId xmlns:a16="http://schemas.microsoft.com/office/drawing/2014/main" id="{07E684A7-41F3-4715-B502-90211E76AAB4}"/>
              </a:ext>
            </a:extLst>
          </p:cNvPr>
          <p:cNvSpPr>
            <a:spLocks noGrp="1"/>
          </p:cNvSpPr>
          <p:nvPr>
            <p:ph type="sldNum" sz="quarter" idx="4"/>
          </p:nvPr>
        </p:nvSpPr>
        <p:spPr>
          <a:xfrm>
            <a:off x="11443063" y="6461763"/>
            <a:ext cx="377463" cy="272999"/>
          </a:xfrm>
          <a:prstGeom prst="rect">
            <a:avLst/>
          </a:prstGeom>
        </p:spPr>
        <p:txBody>
          <a:bodyPr vert="horz" lIns="0" tIns="0" rIns="0" bIns="0" rtlCol="0" anchor="ctr" anchorCtr="0"/>
          <a:lstStyle>
            <a:lvl1pPr algn="r">
              <a:defRPr sz="1000">
                <a:solidFill>
                  <a:schemeClr val="bg1"/>
                </a:solidFill>
              </a:defRPr>
            </a:lvl1pPr>
          </a:lstStyle>
          <a:p>
            <a:fld id="{F58B522F-7218-4DD2-9A79-8098A090879F}" type="slidenum">
              <a:rPr lang="en-US" smtClean="0"/>
              <a:pPr/>
              <a:t>‹#›</a:t>
            </a:fld>
            <a:endParaRPr lang="en-US" dirty="0"/>
          </a:p>
        </p:txBody>
      </p:sp>
      <p:sp>
        <p:nvSpPr>
          <p:cNvPr id="16" name="TextBox 15">
            <a:extLst>
              <a:ext uri="{FF2B5EF4-FFF2-40B4-BE49-F238E27FC236}">
                <a16:creationId xmlns:a16="http://schemas.microsoft.com/office/drawing/2014/main" id="{3CE9287B-4D75-4EAC-AC85-4B7533A6BB08}"/>
              </a:ext>
            </a:extLst>
          </p:cNvPr>
          <p:cNvSpPr txBox="1"/>
          <p:nvPr userDrawn="1"/>
        </p:nvSpPr>
        <p:spPr>
          <a:xfrm>
            <a:off x="6434378" y="6530625"/>
            <a:ext cx="5008685" cy="130805"/>
          </a:xfrm>
          <a:prstGeom prst="rect">
            <a:avLst/>
          </a:prstGeom>
          <a:noFill/>
        </p:spPr>
        <p:txBody>
          <a:bodyPr wrap="square" lIns="0" tIns="0" rIns="0" bIns="0" rtlCol="0">
            <a:spAutoFit/>
          </a:bodyPr>
          <a:lstStyle/>
          <a:p>
            <a:pPr algn="r"/>
            <a:r>
              <a:rPr lang="en-US" sz="850" dirty="0">
                <a:solidFill>
                  <a:schemeClr val="bg1"/>
                </a:solidFill>
              </a:rPr>
              <a:t>© Aligned Automation | Confidential &amp; Proprietary</a:t>
            </a:r>
          </a:p>
        </p:txBody>
      </p:sp>
    </p:spTree>
    <p:extLst>
      <p:ext uri="{BB962C8B-B14F-4D97-AF65-F5344CB8AC3E}">
        <p14:creationId xmlns:p14="http://schemas.microsoft.com/office/powerpoint/2010/main" val="419549898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Title and Content (Light, Colorful)">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F731446-37C1-45D2-BE94-9D543E03E19C}"/>
              </a:ext>
            </a:extLst>
          </p:cNvPr>
          <p:cNvSpPr/>
          <p:nvPr userDrawn="1"/>
        </p:nvSpPr>
        <p:spPr>
          <a:xfrm>
            <a:off x="0" y="4438453"/>
            <a:ext cx="12192000" cy="2419547"/>
          </a:xfrm>
          <a:prstGeom prst="rect">
            <a:avLst/>
          </a:prstGeom>
          <a:gradFill>
            <a:gsLst>
              <a:gs pos="100000">
                <a:schemeClr val="accent6"/>
              </a:gs>
              <a:gs pos="13000">
                <a:schemeClr val="accent3"/>
              </a:gs>
              <a:gs pos="76000">
                <a:schemeClr val="accent1"/>
              </a:gs>
              <a:gs pos="0">
                <a:schemeClr val="accent1"/>
              </a:gs>
            </a:gsLst>
            <a:lin ang="21000000" scaled="0"/>
          </a:gradFill>
          <a:ln w="31423"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Shape&#10;&#10;Description automatically generated">
            <a:extLst>
              <a:ext uri="{FF2B5EF4-FFF2-40B4-BE49-F238E27FC236}">
                <a16:creationId xmlns:a16="http://schemas.microsoft.com/office/drawing/2014/main" id="{B804E1C5-B3F9-46E2-B7A2-6CDB3F138F6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586103" y="339538"/>
            <a:ext cx="271527" cy="235323"/>
          </a:xfrm>
          <a:prstGeom prst="rect">
            <a:avLst/>
          </a:prstGeom>
        </p:spPr>
      </p:pic>
      <p:sp>
        <p:nvSpPr>
          <p:cNvPr id="8" name="Text Placeholder 5">
            <a:extLst>
              <a:ext uri="{FF2B5EF4-FFF2-40B4-BE49-F238E27FC236}">
                <a16:creationId xmlns:a16="http://schemas.microsoft.com/office/drawing/2014/main" id="{08886C4F-2077-4DF2-8F61-68A22DAC24C6}"/>
              </a:ext>
            </a:extLst>
          </p:cNvPr>
          <p:cNvSpPr>
            <a:spLocks noGrp="1"/>
          </p:cNvSpPr>
          <p:nvPr>
            <p:ph type="body" sz="quarter" idx="14"/>
          </p:nvPr>
        </p:nvSpPr>
        <p:spPr>
          <a:xfrm>
            <a:off x="381000" y="723900"/>
            <a:ext cx="6651171" cy="1057961"/>
          </a:xfrm>
        </p:spPr>
        <p:txBody>
          <a:bodyPr vert="horz" lIns="0" tIns="0" rIns="0" bIns="0" rtlCol="0" anchor="b">
            <a:noAutofit/>
          </a:bodyPr>
          <a:lstStyle>
            <a:lvl1pPr marL="0" indent="0">
              <a:buNone/>
              <a:defRPr lang="en-US" sz="3400" b="1" smtClean="0">
                <a:latin typeface="+mj-lt"/>
                <a:ea typeface="+mj-ea"/>
                <a:cs typeface="+mj-cs"/>
              </a:defRPr>
            </a:lvl1pPr>
            <a:lvl2pPr marL="0" indent="0" algn="l">
              <a:buFont typeface="Arial" panose="020B0604020202020204" pitchFamily="34" charset="0"/>
              <a:buNone/>
              <a:defRPr lang="en-US" sz="2400" b="0" kern="1200" dirty="0">
                <a:solidFill>
                  <a:srgbClr val="636B82"/>
                </a:solidFill>
                <a:latin typeface="+mj-lt"/>
                <a:ea typeface="+mj-ea"/>
                <a:cs typeface="+mj-cs"/>
              </a:defRPr>
            </a:lvl2pPr>
            <a:lvl3pPr>
              <a:defRPr lang="en-US" sz="1800" smtClean="0"/>
            </a:lvl3pPr>
            <a:lvl4pPr>
              <a:defRPr lang="en-US" sz="1800" smtClean="0"/>
            </a:lvl4pPr>
            <a:lvl5pPr>
              <a:defRPr lang="en-US" sz="1800"/>
            </a:lvl5pPr>
          </a:lstStyle>
          <a:p>
            <a:pPr marL="457200" lvl="0" indent="-457200">
              <a:spcBef>
                <a:spcPct val="0"/>
              </a:spcBef>
            </a:pPr>
            <a:r>
              <a:rPr lang="en-US" dirty="0"/>
              <a:t>Click to edit Master text styles</a:t>
            </a:r>
          </a:p>
        </p:txBody>
      </p:sp>
      <p:sp>
        <p:nvSpPr>
          <p:cNvPr id="9" name="Text Placeholder 5">
            <a:extLst>
              <a:ext uri="{FF2B5EF4-FFF2-40B4-BE49-F238E27FC236}">
                <a16:creationId xmlns:a16="http://schemas.microsoft.com/office/drawing/2014/main" id="{27424F2C-D9FB-44D4-96BE-62E9E06A57CE}"/>
              </a:ext>
            </a:extLst>
          </p:cNvPr>
          <p:cNvSpPr>
            <a:spLocks noGrp="1"/>
          </p:cNvSpPr>
          <p:nvPr>
            <p:ph type="body" sz="quarter" idx="16"/>
          </p:nvPr>
        </p:nvSpPr>
        <p:spPr>
          <a:xfrm>
            <a:off x="381000" y="1781861"/>
            <a:ext cx="6651171" cy="572158"/>
          </a:xfrm>
        </p:spPr>
        <p:txBody>
          <a:bodyPr vert="horz" lIns="0" tIns="0" rIns="0" bIns="0" rtlCol="0" anchor="b">
            <a:noAutofit/>
          </a:bodyPr>
          <a:lstStyle>
            <a:lvl1pPr marL="0" indent="0">
              <a:buNone/>
              <a:defRPr lang="en-US" sz="1300" b="1" kern="1200" dirty="0" smtClean="0">
                <a:solidFill>
                  <a:srgbClr val="636B82"/>
                </a:solidFill>
                <a:latin typeface="+mj-lt"/>
                <a:ea typeface="+mj-ea"/>
                <a:cs typeface="+mj-cs"/>
              </a:defRPr>
            </a:lvl1pPr>
            <a:lvl2pPr marL="0" indent="0" algn="l">
              <a:buFont typeface="Arial" panose="020B0604020202020204" pitchFamily="34" charset="0"/>
              <a:buNone/>
              <a:defRPr lang="en-US" sz="2400" b="0" kern="1200" dirty="0">
                <a:solidFill>
                  <a:srgbClr val="636B82"/>
                </a:solidFill>
                <a:latin typeface="+mj-lt"/>
                <a:ea typeface="+mj-ea"/>
                <a:cs typeface="+mj-cs"/>
              </a:defRPr>
            </a:lvl2pPr>
            <a:lvl3pPr>
              <a:defRPr lang="en-US" sz="1800" smtClean="0"/>
            </a:lvl3pPr>
            <a:lvl4pPr>
              <a:defRPr lang="en-US" sz="1800" smtClean="0"/>
            </a:lvl4pPr>
            <a:lvl5pPr>
              <a:defRPr lang="en-US" sz="1800"/>
            </a:lvl5pPr>
          </a:lstStyle>
          <a:p>
            <a:pPr marL="285750" lvl="0" indent="-285750">
              <a:spcBef>
                <a:spcPct val="0"/>
              </a:spcBef>
            </a:pPr>
            <a:r>
              <a:rPr lang="en-US" dirty="0"/>
              <a:t>Click to edit Master text styles</a:t>
            </a:r>
          </a:p>
        </p:txBody>
      </p:sp>
      <p:sp>
        <p:nvSpPr>
          <p:cNvPr id="10" name="Text Placeholder 5">
            <a:extLst>
              <a:ext uri="{FF2B5EF4-FFF2-40B4-BE49-F238E27FC236}">
                <a16:creationId xmlns:a16="http://schemas.microsoft.com/office/drawing/2014/main" id="{84159831-5CB7-40B7-BC91-A0C6284F5D6D}"/>
              </a:ext>
            </a:extLst>
          </p:cNvPr>
          <p:cNvSpPr>
            <a:spLocks noGrp="1"/>
          </p:cNvSpPr>
          <p:nvPr>
            <p:ph type="body" sz="quarter" idx="17"/>
          </p:nvPr>
        </p:nvSpPr>
        <p:spPr>
          <a:xfrm>
            <a:off x="381000" y="2478544"/>
            <a:ext cx="6651171" cy="1181505"/>
          </a:xfrm>
        </p:spPr>
        <p:txBody>
          <a:bodyPr vert="horz" lIns="0" tIns="0" rIns="0" bIns="0" rtlCol="0" anchor="t">
            <a:noAutofit/>
          </a:bodyPr>
          <a:lstStyle>
            <a:lvl1pPr marL="0" indent="0">
              <a:buNone/>
              <a:defRPr lang="en-US" sz="1000" b="0" kern="1200" dirty="0" smtClean="0">
                <a:solidFill>
                  <a:schemeClr val="tx1"/>
                </a:solidFill>
                <a:latin typeface="+mj-lt"/>
                <a:ea typeface="+mj-ea"/>
                <a:cs typeface="+mj-cs"/>
              </a:defRPr>
            </a:lvl1pPr>
            <a:lvl2pPr marL="0" indent="0" algn="l">
              <a:buFont typeface="Arial" panose="020B0604020202020204" pitchFamily="34" charset="0"/>
              <a:buNone/>
              <a:defRPr lang="en-US" sz="2400" b="0" kern="1200" dirty="0">
                <a:solidFill>
                  <a:srgbClr val="636B82"/>
                </a:solidFill>
                <a:latin typeface="+mj-lt"/>
                <a:ea typeface="+mj-ea"/>
                <a:cs typeface="+mj-cs"/>
              </a:defRPr>
            </a:lvl2pPr>
            <a:lvl3pPr>
              <a:defRPr lang="en-US" sz="1800" smtClean="0"/>
            </a:lvl3pPr>
            <a:lvl4pPr>
              <a:defRPr lang="en-US" sz="1800" smtClean="0"/>
            </a:lvl4pPr>
            <a:lvl5pPr>
              <a:defRPr lang="en-US" sz="1800"/>
            </a:lvl5pPr>
          </a:lstStyle>
          <a:p>
            <a:pPr marL="171450" lvl="0" indent="-171450">
              <a:spcBef>
                <a:spcPct val="0"/>
              </a:spcBef>
            </a:pPr>
            <a:r>
              <a:rPr lang="en-US" dirty="0"/>
              <a:t>Click to edit Master text styles</a:t>
            </a:r>
          </a:p>
        </p:txBody>
      </p:sp>
      <p:sp>
        <p:nvSpPr>
          <p:cNvPr id="11" name="Rectangle 10">
            <a:extLst>
              <a:ext uri="{FF2B5EF4-FFF2-40B4-BE49-F238E27FC236}">
                <a16:creationId xmlns:a16="http://schemas.microsoft.com/office/drawing/2014/main" id="{33853372-922A-4147-B92E-002BE958EF9A}"/>
              </a:ext>
            </a:extLst>
          </p:cNvPr>
          <p:cNvSpPr/>
          <p:nvPr userDrawn="1"/>
        </p:nvSpPr>
        <p:spPr>
          <a:xfrm>
            <a:off x="380998" y="1906386"/>
            <a:ext cx="548640" cy="73152"/>
          </a:xfrm>
          <a:prstGeom prst="rect">
            <a:avLst/>
          </a:prstGeom>
          <a:gradFill flip="none" rotWithShape="1">
            <a:gsLst>
              <a:gs pos="15000">
                <a:schemeClr val="bg2"/>
              </a:gs>
              <a:gs pos="85000">
                <a:schemeClr val="accent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5" name="Slide Number Placeholder 5">
            <a:extLst>
              <a:ext uri="{FF2B5EF4-FFF2-40B4-BE49-F238E27FC236}">
                <a16:creationId xmlns:a16="http://schemas.microsoft.com/office/drawing/2014/main" id="{3798F461-B87B-4836-AEF9-97AC50967C0D}"/>
              </a:ext>
            </a:extLst>
          </p:cNvPr>
          <p:cNvSpPr>
            <a:spLocks noGrp="1"/>
          </p:cNvSpPr>
          <p:nvPr>
            <p:ph type="sldNum" sz="quarter" idx="4"/>
          </p:nvPr>
        </p:nvSpPr>
        <p:spPr>
          <a:xfrm>
            <a:off x="11443063" y="6461763"/>
            <a:ext cx="377463" cy="272999"/>
          </a:xfrm>
          <a:prstGeom prst="rect">
            <a:avLst/>
          </a:prstGeom>
        </p:spPr>
        <p:txBody>
          <a:bodyPr vert="horz" lIns="0" tIns="0" rIns="0" bIns="0" rtlCol="0" anchor="ctr" anchorCtr="0"/>
          <a:lstStyle>
            <a:lvl1pPr algn="r">
              <a:defRPr sz="1000">
                <a:solidFill>
                  <a:schemeClr val="bg1"/>
                </a:solidFill>
              </a:defRPr>
            </a:lvl1pPr>
          </a:lstStyle>
          <a:p>
            <a:fld id="{F58B522F-7218-4DD2-9A79-8098A090879F}" type="slidenum">
              <a:rPr lang="en-US" smtClean="0"/>
              <a:pPr/>
              <a:t>‹#›</a:t>
            </a:fld>
            <a:endParaRPr lang="en-US" dirty="0"/>
          </a:p>
        </p:txBody>
      </p:sp>
      <p:sp>
        <p:nvSpPr>
          <p:cNvPr id="16" name="TextBox 15">
            <a:extLst>
              <a:ext uri="{FF2B5EF4-FFF2-40B4-BE49-F238E27FC236}">
                <a16:creationId xmlns:a16="http://schemas.microsoft.com/office/drawing/2014/main" id="{B27F8B7E-0BE5-41BA-98AF-F239BCA04BF2}"/>
              </a:ext>
            </a:extLst>
          </p:cNvPr>
          <p:cNvSpPr txBox="1"/>
          <p:nvPr userDrawn="1"/>
        </p:nvSpPr>
        <p:spPr>
          <a:xfrm>
            <a:off x="6434378" y="6530625"/>
            <a:ext cx="5008685" cy="130805"/>
          </a:xfrm>
          <a:prstGeom prst="rect">
            <a:avLst/>
          </a:prstGeom>
          <a:noFill/>
        </p:spPr>
        <p:txBody>
          <a:bodyPr wrap="square" lIns="0" tIns="0" rIns="0" bIns="0" rtlCol="0">
            <a:spAutoFit/>
          </a:bodyPr>
          <a:lstStyle/>
          <a:p>
            <a:pPr algn="r"/>
            <a:r>
              <a:rPr lang="en-US" sz="850" dirty="0">
                <a:solidFill>
                  <a:schemeClr val="bg1"/>
                </a:solidFill>
              </a:rPr>
              <a:t>© Aligned Automation | Confidential &amp; Proprietary</a:t>
            </a:r>
          </a:p>
        </p:txBody>
      </p:sp>
    </p:spTree>
    <p:extLst>
      <p:ext uri="{BB962C8B-B14F-4D97-AF65-F5344CB8AC3E}">
        <p14:creationId xmlns:p14="http://schemas.microsoft.com/office/powerpoint/2010/main" val="198537812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Title and Content (Dark)">
    <p:bg>
      <p:bgPr>
        <a:solidFill>
          <a:srgbClr val="0F1C3F"/>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89ED447-3FE5-4AC2-BF01-514B475705C5}"/>
              </a:ext>
            </a:extLst>
          </p:cNvPr>
          <p:cNvSpPr/>
          <p:nvPr userDrawn="1"/>
        </p:nvSpPr>
        <p:spPr>
          <a:xfrm rot="10800000">
            <a:off x="0" y="4438453"/>
            <a:ext cx="12192000" cy="2419547"/>
          </a:xfrm>
          <a:prstGeom prst="rect">
            <a:avLst/>
          </a:prstGeom>
          <a:gradFill>
            <a:gsLst>
              <a:gs pos="49000">
                <a:schemeClr val="accent1"/>
              </a:gs>
              <a:gs pos="100000">
                <a:schemeClr val="accent2"/>
              </a:gs>
              <a:gs pos="0">
                <a:schemeClr val="bg2"/>
              </a:gs>
            </a:gsLst>
            <a:lin ang="1200000" scaled="0"/>
          </a:gradFill>
          <a:ln w="31423"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Shape&#10;&#10;Description automatically generated">
            <a:extLst>
              <a:ext uri="{FF2B5EF4-FFF2-40B4-BE49-F238E27FC236}">
                <a16:creationId xmlns:a16="http://schemas.microsoft.com/office/drawing/2014/main" id="{B804E1C5-B3F9-46E2-B7A2-6CDB3F138F6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586103" y="339538"/>
            <a:ext cx="271527" cy="235323"/>
          </a:xfrm>
          <a:prstGeom prst="rect">
            <a:avLst/>
          </a:prstGeom>
        </p:spPr>
      </p:pic>
      <p:sp>
        <p:nvSpPr>
          <p:cNvPr id="7" name="Text Placeholder 5">
            <a:extLst>
              <a:ext uri="{FF2B5EF4-FFF2-40B4-BE49-F238E27FC236}">
                <a16:creationId xmlns:a16="http://schemas.microsoft.com/office/drawing/2014/main" id="{8BE59CA3-2A90-43C4-90C1-6A5DFF864E20}"/>
              </a:ext>
            </a:extLst>
          </p:cNvPr>
          <p:cNvSpPr>
            <a:spLocks noGrp="1"/>
          </p:cNvSpPr>
          <p:nvPr>
            <p:ph type="body" sz="quarter" idx="14"/>
          </p:nvPr>
        </p:nvSpPr>
        <p:spPr>
          <a:xfrm>
            <a:off x="381000" y="723900"/>
            <a:ext cx="6651171" cy="1057961"/>
          </a:xfrm>
        </p:spPr>
        <p:txBody>
          <a:bodyPr vert="horz" lIns="0" tIns="0" rIns="0" bIns="0" rtlCol="0" anchor="b">
            <a:noAutofit/>
          </a:bodyPr>
          <a:lstStyle>
            <a:lvl1pPr marL="0" indent="0">
              <a:buNone/>
              <a:defRPr lang="en-US" sz="3400" b="1" smtClean="0">
                <a:solidFill>
                  <a:schemeClr val="bg1"/>
                </a:solidFill>
                <a:latin typeface="+mj-lt"/>
                <a:ea typeface="+mj-ea"/>
                <a:cs typeface="+mj-cs"/>
              </a:defRPr>
            </a:lvl1pPr>
            <a:lvl2pPr marL="0" indent="0" algn="l">
              <a:buFont typeface="Arial" panose="020B0604020202020204" pitchFamily="34" charset="0"/>
              <a:buNone/>
              <a:defRPr lang="en-US" sz="2400" b="0" kern="1200" dirty="0">
                <a:solidFill>
                  <a:srgbClr val="636B82"/>
                </a:solidFill>
                <a:latin typeface="+mj-lt"/>
                <a:ea typeface="+mj-ea"/>
                <a:cs typeface="+mj-cs"/>
              </a:defRPr>
            </a:lvl2pPr>
            <a:lvl3pPr>
              <a:defRPr lang="en-US" sz="1800" smtClean="0"/>
            </a:lvl3pPr>
            <a:lvl4pPr>
              <a:defRPr lang="en-US" sz="1800" smtClean="0"/>
            </a:lvl4pPr>
            <a:lvl5pPr>
              <a:defRPr lang="en-US" sz="1800"/>
            </a:lvl5pPr>
          </a:lstStyle>
          <a:p>
            <a:pPr marL="457200" lvl="0" indent="-457200">
              <a:spcBef>
                <a:spcPct val="0"/>
              </a:spcBef>
            </a:pPr>
            <a:r>
              <a:rPr lang="en-US" dirty="0"/>
              <a:t>Click to edit Master text styles</a:t>
            </a:r>
          </a:p>
        </p:txBody>
      </p:sp>
      <p:sp>
        <p:nvSpPr>
          <p:cNvPr id="8" name="Text Placeholder 5">
            <a:extLst>
              <a:ext uri="{FF2B5EF4-FFF2-40B4-BE49-F238E27FC236}">
                <a16:creationId xmlns:a16="http://schemas.microsoft.com/office/drawing/2014/main" id="{40536BAF-B7F3-4ED5-BBB5-21A67E158E9A}"/>
              </a:ext>
            </a:extLst>
          </p:cNvPr>
          <p:cNvSpPr>
            <a:spLocks noGrp="1"/>
          </p:cNvSpPr>
          <p:nvPr>
            <p:ph type="body" sz="quarter" idx="16"/>
          </p:nvPr>
        </p:nvSpPr>
        <p:spPr>
          <a:xfrm>
            <a:off x="381000" y="1781861"/>
            <a:ext cx="6651171" cy="572158"/>
          </a:xfrm>
        </p:spPr>
        <p:txBody>
          <a:bodyPr vert="horz" lIns="0" tIns="0" rIns="0" bIns="0" rtlCol="0" anchor="b">
            <a:noAutofit/>
          </a:bodyPr>
          <a:lstStyle>
            <a:lvl1pPr marL="0" indent="0">
              <a:buNone/>
              <a:defRPr lang="en-US" sz="1300" b="1" kern="1200" dirty="0" smtClean="0">
                <a:solidFill>
                  <a:srgbClr val="636B82"/>
                </a:solidFill>
                <a:latin typeface="+mj-lt"/>
                <a:ea typeface="+mj-ea"/>
                <a:cs typeface="+mj-cs"/>
              </a:defRPr>
            </a:lvl1pPr>
            <a:lvl2pPr marL="0" indent="0" algn="l">
              <a:buFont typeface="Arial" panose="020B0604020202020204" pitchFamily="34" charset="0"/>
              <a:buNone/>
              <a:defRPr lang="en-US" sz="2400" b="0" kern="1200" dirty="0">
                <a:solidFill>
                  <a:srgbClr val="636B82"/>
                </a:solidFill>
                <a:latin typeface="+mj-lt"/>
                <a:ea typeface="+mj-ea"/>
                <a:cs typeface="+mj-cs"/>
              </a:defRPr>
            </a:lvl2pPr>
            <a:lvl3pPr>
              <a:defRPr lang="en-US" sz="1800" smtClean="0"/>
            </a:lvl3pPr>
            <a:lvl4pPr>
              <a:defRPr lang="en-US" sz="1800" smtClean="0"/>
            </a:lvl4pPr>
            <a:lvl5pPr>
              <a:defRPr lang="en-US" sz="1800"/>
            </a:lvl5pPr>
          </a:lstStyle>
          <a:p>
            <a:pPr marL="285750" lvl="0" indent="-285750">
              <a:spcBef>
                <a:spcPct val="0"/>
              </a:spcBef>
            </a:pPr>
            <a:r>
              <a:rPr lang="en-US" dirty="0"/>
              <a:t>Click to edit Master text styles</a:t>
            </a:r>
          </a:p>
        </p:txBody>
      </p:sp>
      <p:sp>
        <p:nvSpPr>
          <p:cNvPr id="9" name="Text Placeholder 5">
            <a:extLst>
              <a:ext uri="{FF2B5EF4-FFF2-40B4-BE49-F238E27FC236}">
                <a16:creationId xmlns:a16="http://schemas.microsoft.com/office/drawing/2014/main" id="{447408C4-CA43-4A21-B706-60DB7FD6187D}"/>
              </a:ext>
            </a:extLst>
          </p:cNvPr>
          <p:cNvSpPr>
            <a:spLocks noGrp="1"/>
          </p:cNvSpPr>
          <p:nvPr>
            <p:ph type="body" sz="quarter" idx="17"/>
          </p:nvPr>
        </p:nvSpPr>
        <p:spPr>
          <a:xfrm>
            <a:off x="381000" y="2478544"/>
            <a:ext cx="6651171" cy="1181505"/>
          </a:xfrm>
        </p:spPr>
        <p:txBody>
          <a:bodyPr vert="horz" lIns="0" tIns="0" rIns="0" bIns="0" rtlCol="0" anchor="t">
            <a:noAutofit/>
          </a:bodyPr>
          <a:lstStyle>
            <a:lvl1pPr marL="0" indent="0">
              <a:buNone/>
              <a:defRPr lang="en-US" sz="1000" b="0" kern="1200" dirty="0" smtClean="0">
                <a:solidFill>
                  <a:schemeClr val="bg1"/>
                </a:solidFill>
                <a:latin typeface="+mj-lt"/>
                <a:ea typeface="+mj-ea"/>
                <a:cs typeface="+mj-cs"/>
              </a:defRPr>
            </a:lvl1pPr>
            <a:lvl2pPr marL="0" indent="0" algn="l">
              <a:buFont typeface="Arial" panose="020B0604020202020204" pitchFamily="34" charset="0"/>
              <a:buNone/>
              <a:defRPr lang="en-US" sz="2400" b="0" kern="1200" dirty="0">
                <a:solidFill>
                  <a:srgbClr val="636B82"/>
                </a:solidFill>
                <a:latin typeface="+mj-lt"/>
                <a:ea typeface="+mj-ea"/>
                <a:cs typeface="+mj-cs"/>
              </a:defRPr>
            </a:lvl2pPr>
            <a:lvl3pPr>
              <a:defRPr lang="en-US" sz="1800" smtClean="0"/>
            </a:lvl3pPr>
            <a:lvl4pPr>
              <a:defRPr lang="en-US" sz="1800" smtClean="0"/>
            </a:lvl4pPr>
            <a:lvl5pPr>
              <a:defRPr lang="en-US" sz="1800"/>
            </a:lvl5pPr>
          </a:lstStyle>
          <a:p>
            <a:pPr marL="171450" lvl="0" indent="-171450">
              <a:spcBef>
                <a:spcPct val="0"/>
              </a:spcBef>
            </a:pPr>
            <a:r>
              <a:rPr lang="en-US" dirty="0"/>
              <a:t>Click to edit Master text styles</a:t>
            </a:r>
          </a:p>
        </p:txBody>
      </p:sp>
      <p:sp>
        <p:nvSpPr>
          <p:cNvPr id="10" name="Rectangle 9">
            <a:extLst>
              <a:ext uri="{FF2B5EF4-FFF2-40B4-BE49-F238E27FC236}">
                <a16:creationId xmlns:a16="http://schemas.microsoft.com/office/drawing/2014/main" id="{0042296D-6F28-4C23-AC99-486EF2673177}"/>
              </a:ext>
            </a:extLst>
          </p:cNvPr>
          <p:cNvSpPr/>
          <p:nvPr userDrawn="1"/>
        </p:nvSpPr>
        <p:spPr>
          <a:xfrm>
            <a:off x="380998" y="1906386"/>
            <a:ext cx="548640" cy="73152"/>
          </a:xfrm>
          <a:prstGeom prst="rect">
            <a:avLst/>
          </a:prstGeom>
          <a:gradFill flip="none" rotWithShape="1">
            <a:gsLst>
              <a:gs pos="15000">
                <a:schemeClr val="bg2"/>
              </a:gs>
              <a:gs pos="85000">
                <a:schemeClr val="accent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2" name="Slide Number Placeholder 5">
            <a:extLst>
              <a:ext uri="{FF2B5EF4-FFF2-40B4-BE49-F238E27FC236}">
                <a16:creationId xmlns:a16="http://schemas.microsoft.com/office/drawing/2014/main" id="{5331A39B-CBA4-498A-9C80-E5D537B749D1}"/>
              </a:ext>
            </a:extLst>
          </p:cNvPr>
          <p:cNvSpPr>
            <a:spLocks noGrp="1"/>
          </p:cNvSpPr>
          <p:nvPr>
            <p:ph type="sldNum" sz="quarter" idx="4"/>
          </p:nvPr>
        </p:nvSpPr>
        <p:spPr>
          <a:xfrm>
            <a:off x="11443063" y="6461763"/>
            <a:ext cx="377463" cy="272999"/>
          </a:xfrm>
          <a:prstGeom prst="rect">
            <a:avLst/>
          </a:prstGeom>
        </p:spPr>
        <p:txBody>
          <a:bodyPr vert="horz" lIns="0" tIns="0" rIns="0" bIns="0" rtlCol="0" anchor="ctr" anchorCtr="0"/>
          <a:lstStyle>
            <a:lvl1pPr algn="r">
              <a:defRPr sz="1000">
                <a:solidFill>
                  <a:schemeClr val="bg1"/>
                </a:solidFill>
              </a:defRPr>
            </a:lvl1pPr>
          </a:lstStyle>
          <a:p>
            <a:fld id="{F58B522F-7218-4DD2-9A79-8098A090879F}" type="slidenum">
              <a:rPr lang="en-US" smtClean="0"/>
              <a:pPr/>
              <a:t>‹#›</a:t>
            </a:fld>
            <a:endParaRPr lang="en-US" dirty="0"/>
          </a:p>
        </p:txBody>
      </p:sp>
      <p:sp>
        <p:nvSpPr>
          <p:cNvPr id="13" name="TextBox 12">
            <a:extLst>
              <a:ext uri="{FF2B5EF4-FFF2-40B4-BE49-F238E27FC236}">
                <a16:creationId xmlns:a16="http://schemas.microsoft.com/office/drawing/2014/main" id="{3DB01C3F-DCA5-4256-A05C-51EEA9C2C09F}"/>
              </a:ext>
            </a:extLst>
          </p:cNvPr>
          <p:cNvSpPr txBox="1"/>
          <p:nvPr userDrawn="1"/>
        </p:nvSpPr>
        <p:spPr>
          <a:xfrm>
            <a:off x="6434378" y="6530625"/>
            <a:ext cx="5008685" cy="130805"/>
          </a:xfrm>
          <a:prstGeom prst="rect">
            <a:avLst/>
          </a:prstGeom>
          <a:noFill/>
        </p:spPr>
        <p:txBody>
          <a:bodyPr wrap="square" lIns="0" tIns="0" rIns="0" bIns="0" rtlCol="0">
            <a:spAutoFit/>
          </a:bodyPr>
          <a:lstStyle/>
          <a:p>
            <a:pPr algn="r"/>
            <a:r>
              <a:rPr lang="en-US" sz="850" dirty="0">
                <a:solidFill>
                  <a:schemeClr val="bg1"/>
                </a:solidFill>
              </a:rPr>
              <a:t>© Aligned Automation | Confidential &amp; Proprietary</a:t>
            </a:r>
          </a:p>
        </p:txBody>
      </p:sp>
    </p:spTree>
    <p:extLst>
      <p:ext uri="{BB962C8B-B14F-4D97-AF65-F5344CB8AC3E}">
        <p14:creationId xmlns:p14="http://schemas.microsoft.com/office/powerpoint/2010/main" val="355690093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Highlight (Blue)">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E66D4D98-1178-4AD7-B082-5B50F290FD3C}"/>
              </a:ext>
            </a:extLst>
          </p:cNvPr>
          <p:cNvSpPr/>
          <p:nvPr userDrawn="1"/>
        </p:nvSpPr>
        <p:spPr>
          <a:xfrm rot="16200000">
            <a:off x="6657680" y="1323680"/>
            <a:ext cx="6858000" cy="4210640"/>
          </a:xfrm>
          <a:prstGeom prst="rect">
            <a:avLst/>
          </a:prstGeom>
          <a:gradFill>
            <a:gsLst>
              <a:gs pos="80000">
                <a:schemeClr val="accent2"/>
              </a:gs>
              <a:gs pos="20000">
                <a:schemeClr val="bg2"/>
              </a:gs>
            </a:gsLst>
            <a:lin ang="20400000" scaled="0"/>
          </a:gradFill>
          <a:ln w="31423"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descr="Shape&#10;&#10;Description automatically generated">
            <a:extLst>
              <a:ext uri="{FF2B5EF4-FFF2-40B4-BE49-F238E27FC236}">
                <a16:creationId xmlns:a16="http://schemas.microsoft.com/office/drawing/2014/main" id="{0423EE5E-B47C-4A09-9641-D50CF56C9F1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586103" y="339538"/>
            <a:ext cx="271527" cy="235323"/>
          </a:xfrm>
          <a:prstGeom prst="rect">
            <a:avLst/>
          </a:prstGeom>
        </p:spPr>
      </p:pic>
      <p:sp>
        <p:nvSpPr>
          <p:cNvPr id="23" name="Text Placeholder 5">
            <a:extLst>
              <a:ext uri="{FF2B5EF4-FFF2-40B4-BE49-F238E27FC236}">
                <a16:creationId xmlns:a16="http://schemas.microsoft.com/office/drawing/2014/main" id="{AB16CA11-77A6-4302-AD5B-92B50C8FFEF2}"/>
              </a:ext>
            </a:extLst>
          </p:cNvPr>
          <p:cNvSpPr>
            <a:spLocks noGrp="1"/>
          </p:cNvSpPr>
          <p:nvPr>
            <p:ph type="body" sz="quarter" idx="14"/>
          </p:nvPr>
        </p:nvSpPr>
        <p:spPr>
          <a:xfrm>
            <a:off x="381000" y="723900"/>
            <a:ext cx="6898640" cy="559621"/>
          </a:xfrm>
        </p:spPr>
        <p:txBody>
          <a:bodyPr vert="horz" lIns="0" tIns="0" rIns="0" bIns="0" rtlCol="0" anchor="b">
            <a:noAutofit/>
          </a:bodyPr>
          <a:lstStyle>
            <a:lvl1pPr marL="0" indent="0">
              <a:buNone/>
              <a:defRPr lang="en-US" sz="3600" b="1" smtClean="0">
                <a:latin typeface="+mj-lt"/>
                <a:ea typeface="+mj-ea"/>
                <a:cs typeface="+mj-cs"/>
              </a:defRPr>
            </a:lvl1pPr>
            <a:lvl2pPr marL="0" indent="0" algn="l">
              <a:buFont typeface="Arial" panose="020B0604020202020204" pitchFamily="34" charset="0"/>
              <a:buNone/>
              <a:defRPr lang="en-US" sz="2400" b="0" kern="1200" dirty="0">
                <a:solidFill>
                  <a:srgbClr val="636B82"/>
                </a:solidFill>
                <a:latin typeface="+mj-lt"/>
                <a:ea typeface="+mj-ea"/>
                <a:cs typeface="+mj-cs"/>
              </a:defRPr>
            </a:lvl2pPr>
            <a:lvl3pPr>
              <a:defRPr lang="en-US" sz="1800" smtClean="0"/>
            </a:lvl3pPr>
            <a:lvl4pPr>
              <a:defRPr lang="en-US" sz="1800" smtClean="0"/>
            </a:lvl4pPr>
            <a:lvl5pPr>
              <a:defRPr lang="en-US" sz="1800"/>
            </a:lvl5pPr>
          </a:lstStyle>
          <a:p>
            <a:pPr marL="571500" lvl="0" indent="-571500">
              <a:spcBef>
                <a:spcPct val="0"/>
              </a:spcBef>
            </a:pPr>
            <a:r>
              <a:rPr lang="en-US" dirty="0"/>
              <a:t>Click to edit Master text styles</a:t>
            </a:r>
          </a:p>
        </p:txBody>
      </p:sp>
      <p:sp>
        <p:nvSpPr>
          <p:cNvPr id="24" name="Text Placeholder 5">
            <a:extLst>
              <a:ext uri="{FF2B5EF4-FFF2-40B4-BE49-F238E27FC236}">
                <a16:creationId xmlns:a16="http://schemas.microsoft.com/office/drawing/2014/main" id="{338E2F3C-805A-456E-921E-01D1B6844F0F}"/>
              </a:ext>
            </a:extLst>
          </p:cNvPr>
          <p:cNvSpPr>
            <a:spLocks noGrp="1"/>
          </p:cNvSpPr>
          <p:nvPr>
            <p:ph type="body" sz="quarter" idx="16" hasCustomPrompt="1"/>
          </p:nvPr>
        </p:nvSpPr>
        <p:spPr>
          <a:xfrm>
            <a:off x="381000" y="472636"/>
            <a:ext cx="6898640" cy="251264"/>
          </a:xfrm>
        </p:spPr>
        <p:txBody>
          <a:bodyPr vert="horz" lIns="0" tIns="0" rIns="0" bIns="0" rtlCol="0" anchor="b">
            <a:noAutofit/>
          </a:bodyPr>
          <a:lstStyle>
            <a:lvl1pPr marL="0" indent="0">
              <a:buNone/>
              <a:defRPr lang="en-US" sz="1600" b="1" kern="1200" cap="all" baseline="0" dirty="0" smtClean="0">
                <a:solidFill>
                  <a:schemeClr val="accent1"/>
                </a:solidFill>
                <a:latin typeface="+mj-lt"/>
                <a:ea typeface="+mj-ea"/>
                <a:cs typeface="+mj-cs"/>
              </a:defRPr>
            </a:lvl1pPr>
            <a:lvl2pPr marL="0" indent="0" algn="l">
              <a:buFont typeface="Arial" panose="020B0604020202020204" pitchFamily="34" charset="0"/>
              <a:buNone/>
              <a:defRPr lang="en-US" sz="2400" b="0" kern="1200" dirty="0">
                <a:solidFill>
                  <a:srgbClr val="636B82"/>
                </a:solidFill>
                <a:latin typeface="+mj-lt"/>
                <a:ea typeface="+mj-ea"/>
                <a:cs typeface="+mj-cs"/>
              </a:defRPr>
            </a:lvl2pPr>
            <a:lvl3pPr>
              <a:defRPr lang="en-US" sz="1800" smtClean="0"/>
            </a:lvl3pPr>
            <a:lvl4pPr>
              <a:defRPr lang="en-US" sz="1800" smtClean="0"/>
            </a:lvl4pPr>
            <a:lvl5pPr>
              <a:defRPr lang="en-US" sz="1800"/>
            </a:lvl5pPr>
          </a:lstStyle>
          <a:p>
            <a:pPr marL="285750" lvl="0" indent="-285750">
              <a:spcBef>
                <a:spcPct val="0"/>
              </a:spcBef>
            </a:pPr>
            <a:r>
              <a:rPr lang="en-US" dirty="0"/>
              <a:t>CLICK TO EDIT MASTER TEXT STYLES</a:t>
            </a:r>
          </a:p>
        </p:txBody>
      </p:sp>
      <p:sp>
        <p:nvSpPr>
          <p:cNvPr id="25" name="Text Placeholder 5">
            <a:extLst>
              <a:ext uri="{FF2B5EF4-FFF2-40B4-BE49-F238E27FC236}">
                <a16:creationId xmlns:a16="http://schemas.microsoft.com/office/drawing/2014/main" id="{F40E27B4-C193-41F9-966D-E48B3103F6BE}"/>
              </a:ext>
            </a:extLst>
          </p:cNvPr>
          <p:cNvSpPr>
            <a:spLocks noGrp="1"/>
          </p:cNvSpPr>
          <p:nvPr>
            <p:ph type="body" sz="quarter" idx="17"/>
          </p:nvPr>
        </p:nvSpPr>
        <p:spPr>
          <a:xfrm>
            <a:off x="381000" y="2478544"/>
            <a:ext cx="6898640" cy="3922256"/>
          </a:xfrm>
        </p:spPr>
        <p:txBody>
          <a:bodyPr vert="horz" lIns="0" tIns="0" rIns="0" bIns="0" rtlCol="0" anchor="t">
            <a:noAutofit/>
          </a:bodyPr>
          <a:lstStyle>
            <a:lvl1pPr marL="0" indent="0">
              <a:buNone/>
              <a:defRPr lang="en-US" sz="1000" b="0" kern="1200" dirty="0" smtClean="0">
                <a:solidFill>
                  <a:schemeClr val="tx1"/>
                </a:solidFill>
                <a:latin typeface="+mj-lt"/>
                <a:ea typeface="+mj-ea"/>
                <a:cs typeface="+mj-cs"/>
              </a:defRPr>
            </a:lvl1pPr>
            <a:lvl2pPr marL="0" indent="0" algn="l">
              <a:buFont typeface="Arial" panose="020B0604020202020204" pitchFamily="34" charset="0"/>
              <a:buNone/>
              <a:defRPr lang="en-US" sz="2400" b="0" kern="1200" dirty="0">
                <a:solidFill>
                  <a:srgbClr val="636B82"/>
                </a:solidFill>
                <a:latin typeface="+mj-lt"/>
                <a:ea typeface="+mj-ea"/>
                <a:cs typeface="+mj-cs"/>
              </a:defRPr>
            </a:lvl2pPr>
            <a:lvl3pPr>
              <a:defRPr lang="en-US" sz="1800" smtClean="0"/>
            </a:lvl3pPr>
            <a:lvl4pPr>
              <a:defRPr lang="en-US" sz="1800" smtClean="0"/>
            </a:lvl4pPr>
            <a:lvl5pPr>
              <a:defRPr lang="en-US" sz="1800"/>
            </a:lvl5pPr>
          </a:lstStyle>
          <a:p>
            <a:pPr marL="171450" lvl="0" indent="-171450">
              <a:spcBef>
                <a:spcPct val="0"/>
              </a:spcBef>
            </a:pPr>
            <a:r>
              <a:rPr lang="en-US" dirty="0"/>
              <a:t>Click to edit Master text styles</a:t>
            </a:r>
          </a:p>
        </p:txBody>
      </p:sp>
      <p:sp>
        <p:nvSpPr>
          <p:cNvPr id="26" name="Text Placeholder 5">
            <a:extLst>
              <a:ext uri="{FF2B5EF4-FFF2-40B4-BE49-F238E27FC236}">
                <a16:creationId xmlns:a16="http://schemas.microsoft.com/office/drawing/2014/main" id="{504DC588-7A79-49E3-8656-128F5C03ADA7}"/>
              </a:ext>
            </a:extLst>
          </p:cNvPr>
          <p:cNvSpPr>
            <a:spLocks noGrp="1"/>
          </p:cNvSpPr>
          <p:nvPr>
            <p:ph type="body" sz="quarter" idx="18"/>
          </p:nvPr>
        </p:nvSpPr>
        <p:spPr>
          <a:xfrm>
            <a:off x="381000" y="1686429"/>
            <a:ext cx="6898640" cy="559621"/>
          </a:xfrm>
        </p:spPr>
        <p:txBody>
          <a:bodyPr vert="horz" lIns="0" tIns="0" rIns="0" bIns="0" rtlCol="0" anchor="t">
            <a:noAutofit/>
          </a:bodyPr>
          <a:lstStyle>
            <a:lvl1pPr marL="0" indent="0">
              <a:buNone/>
              <a:defRPr lang="en-US" sz="1400" b="1" kern="1200" dirty="0" smtClean="0">
                <a:solidFill>
                  <a:schemeClr val="tx1"/>
                </a:solidFill>
                <a:latin typeface="+mj-lt"/>
                <a:ea typeface="+mj-ea"/>
                <a:cs typeface="+mj-cs"/>
              </a:defRPr>
            </a:lvl1pPr>
            <a:lvl2pPr marL="0" indent="0" algn="l">
              <a:buFont typeface="Arial" panose="020B0604020202020204" pitchFamily="34" charset="0"/>
              <a:buNone/>
              <a:defRPr lang="en-US" sz="2400" b="0" kern="1200" dirty="0">
                <a:solidFill>
                  <a:srgbClr val="636B82"/>
                </a:solidFill>
                <a:latin typeface="+mj-lt"/>
                <a:ea typeface="+mj-ea"/>
                <a:cs typeface="+mj-cs"/>
              </a:defRPr>
            </a:lvl2pPr>
            <a:lvl3pPr>
              <a:defRPr lang="en-US" sz="1800" smtClean="0"/>
            </a:lvl3pPr>
            <a:lvl4pPr>
              <a:defRPr lang="en-US" sz="1800" smtClean="0"/>
            </a:lvl4pPr>
            <a:lvl5pPr>
              <a:defRPr lang="en-US" sz="1800"/>
            </a:lvl5pPr>
          </a:lstStyle>
          <a:p>
            <a:pPr marL="285750" lvl="0" indent="-285750">
              <a:spcBef>
                <a:spcPct val="0"/>
              </a:spcBef>
            </a:pPr>
            <a:r>
              <a:rPr lang="en-US" dirty="0"/>
              <a:t>Click to edit Master text styles</a:t>
            </a:r>
          </a:p>
        </p:txBody>
      </p:sp>
      <p:sp>
        <p:nvSpPr>
          <p:cNvPr id="10" name="Rectangle 9">
            <a:extLst>
              <a:ext uri="{FF2B5EF4-FFF2-40B4-BE49-F238E27FC236}">
                <a16:creationId xmlns:a16="http://schemas.microsoft.com/office/drawing/2014/main" id="{EABB1934-E8D4-44E4-8892-062D7C405A24}"/>
              </a:ext>
            </a:extLst>
          </p:cNvPr>
          <p:cNvSpPr/>
          <p:nvPr userDrawn="1"/>
        </p:nvSpPr>
        <p:spPr>
          <a:xfrm>
            <a:off x="380998" y="1326616"/>
            <a:ext cx="548640" cy="73152"/>
          </a:xfrm>
          <a:prstGeom prst="rect">
            <a:avLst/>
          </a:prstGeom>
          <a:gradFill flip="none" rotWithShape="1">
            <a:gsLst>
              <a:gs pos="15000">
                <a:schemeClr val="bg2"/>
              </a:gs>
              <a:gs pos="85000">
                <a:schemeClr val="accent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1" name="Slide Number Placeholder 5">
            <a:extLst>
              <a:ext uri="{FF2B5EF4-FFF2-40B4-BE49-F238E27FC236}">
                <a16:creationId xmlns:a16="http://schemas.microsoft.com/office/drawing/2014/main" id="{3499DBD6-0A9D-42B7-B0CE-12753B1A495F}"/>
              </a:ext>
            </a:extLst>
          </p:cNvPr>
          <p:cNvSpPr>
            <a:spLocks noGrp="1"/>
          </p:cNvSpPr>
          <p:nvPr>
            <p:ph type="sldNum" sz="quarter" idx="4"/>
          </p:nvPr>
        </p:nvSpPr>
        <p:spPr>
          <a:xfrm>
            <a:off x="11443063" y="6461763"/>
            <a:ext cx="377463" cy="272999"/>
          </a:xfrm>
          <a:prstGeom prst="rect">
            <a:avLst/>
          </a:prstGeom>
        </p:spPr>
        <p:txBody>
          <a:bodyPr vert="horz" lIns="0" tIns="0" rIns="0" bIns="0" rtlCol="0" anchor="ctr" anchorCtr="0"/>
          <a:lstStyle>
            <a:lvl1pPr algn="r">
              <a:defRPr sz="1000">
                <a:solidFill>
                  <a:schemeClr val="bg1"/>
                </a:solidFill>
              </a:defRPr>
            </a:lvl1pPr>
          </a:lstStyle>
          <a:p>
            <a:fld id="{F58B522F-7218-4DD2-9A79-8098A090879F}" type="slidenum">
              <a:rPr lang="en-US" smtClean="0"/>
              <a:pPr/>
              <a:t>‹#›</a:t>
            </a:fld>
            <a:endParaRPr lang="en-US" dirty="0"/>
          </a:p>
        </p:txBody>
      </p:sp>
      <p:sp>
        <p:nvSpPr>
          <p:cNvPr id="12" name="TextBox 11">
            <a:extLst>
              <a:ext uri="{FF2B5EF4-FFF2-40B4-BE49-F238E27FC236}">
                <a16:creationId xmlns:a16="http://schemas.microsoft.com/office/drawing/2014/main" id="{08AA33C4-0168-4CB3-B697-20C19F534D32}"/>
              </a:ext>
            </a:extLst>
          </p:cNvPr>
          <p:cNvSpPr txBox="1"/>
          <p:nvPr userDrawn="1"/>
        </p:nvSpPr>
        <p:spPr>
          <a:xfrm>
            <a:off x="6434378" y="6530625"/>
            <a:ext cx="5008685" cy="130805"/>
          </a:xfrm>
          <a:prstGeom prst="rect">
            <a:avLst/>
          </a:prstGeom>
          <a:noFill/>
        </p:spPr>
        <p:txBody>
          <a:bodyPr wrap="square" lIns="0" tIns="0" rIns="0" bIns="0" rtlCol="0">
            <a:spAutoFit/>
          </a:bodyPr>
          <a:lstStyle/>
          <a:p>
            <a:pPr algn="r"/>
            <a:r>
              <a:rPr lang="en-US" sz="850" dirty="0">
                <a:solidFill>
                  <a:schemeClr val="bg1"/>
                </a:solidFill>
              </a:rPr>
              <a:t>© Aligned Automation | Confidential &amp; Proprietary</a:t>
            </a:r>
          </a:p>
        </p:txBody>
      </p:sp>
      <p:sp>
        <p:nvSpPr>
          <p:cNvPr id="17" name="Rectangle 16">
            <a:extLst>
              <a:ext uri="{FF2B5EF4-FFF2-40B4-BE49-F238E27FC236}">
                <a16:creationId xmlns:a16="http://schemas.microsoft.com/office/drawing/2014/main" id="{16BB1AA2-E767-458D-A237-E37CE67566FD}"/>
              </a:ext>
            </a:extLst>
          </p:cNvPr>
          <p:cNvSpPr/>
          <p:nvPr userDrawn="1"/>
        </p:nvSpPr>
        <p:spPr>
          <a:xfrm>
            <a:off x="0" y="6803136"/>
            <a:ext cx="12192000" cy="54864"/>
          </a:xfrm>
          <a:prstGeom prst="rect">
            <a:avLst/>
          </a:prstGeom>
          <a:gradFill>
            <a:gsLst>
              <a:gs pos="100000">
                <a:schemeClr val="accent6"/>
              </a:gs>
              <a:gs pos="21000">
                <a:schemeClr val="accent3"/>
              </a:gs>
              <a:gs pos="78000">
                <a:schemeClr val="accent2"/>
              </a:gs>
              <a:gs pos="0">
                <a:schemeClr val="bg2"/>
              </a:gs>
            </a:gsLst>
            <a:lin ang="21000000" scaled="0"/>
          </a:gradFill>
          <a:ln w="31423"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1721785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Highlight (Dark)">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2A9BFA05-63E8-49B5-963F-732DD4725995}"/>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496" b="345"/>
          <a:stretch/>
        </p:blipFill>
        <p:spPr>
          <a:xfrm>
            <a:off x="7975220" y="0"/>
            <a:ext cx="4216780" cy="6857711"/>
          </a:xfrm>
          <a:prstGeom prst="rect">
            <a:avLst/>
          </a:prstGeom>
        </p:spPr>
      </p:pic>
      <p:pic>
        <p:nvPicPr>
          <p:cNvPr id="13" name="Picture 12" descr="Shape&#10;&#10;Description automatically generated">
            <a:extLst>
              <a:ext uri="{FF2B5EF4-FFF2-40B4-BE49-F238E27FC236}">
                <a16:creationId xmlns:a16="http://schemas.microsoft.com/office/drawing/2014/main" id="{8CE9D1BC-2055-403B-B1C1-55F788C42972}"/>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1586103" y="339538"/>
            <a:ext cx="271527" cy="235323"/>
          </a:xfrm>
          <a:prstGeom prst="rect">
            <a:avLst/>
          </a:prstGeom>
        </p:spPr>
      </p:pic>
      <p:sp>
        <p:nvSpPr>
          <p:cNvPr id="18" name="Text Placeholder 17">
            <a:extLst>
              <a:ext uri="{FF2B5EF4-FFF2-40B4-BE49-F238E27FC236}">
                <a16:creationId xmlns:a16="http://schemas.microsoft.com/office/drawing/2014/main" id="{A516D622-8B7B-47D2-A230-3C4437DE4576}"/>
              </a:ext>
            </a:extLst>
          </p:cNvPr>
          <p:cNvSpPr>
            <a:spLocks noGrp="1"/>
          </p:cNvSpPr>
          <p:nvPr>
            <p:ph type="body" sz="quarter" idx="11"/>
          </p:nvPr>
        </p:nvSpPr>
        <p:spPr>
          <a:xfrm>
            <a:off x="8388773" y="1009361"/>
            <a:ext cx="3429414" cy="511464"/>
          </a:xfrm>
        </p:spPr>
        <p:txBody>
          <a:bodyPr lIns="0" tIns="0" rIns="0" bIns="0">
            <a:normAutofit/>
          </a:bodyPr>
          <a:lstStyle>
            <a:lvl1pPr marL="0" indent="0">
              <a:buFont typeface="Arial" panose="020B0604020202020204" pitchFamily="34" charset="0"/>
              <a:buNone/>
              <a:defRPr sz="1400" b="1">
                <a:solidFill>
                  <a:schemeClr val="accent2"/>
                </a:solidFill>
              </a:defRPr>
            </a:lvl1pPr>
          </a:lstStyle>
          <a:p>
            <a:pPr lvl="0"/>
            <a:r>
              <a:rPr lang="en-US" dirty="0"/>
              <a:t>Click to edit Master text styles</a:t>
            </a:r>
          </a:p>
        </p:txBody>
      </p:sp>
      <p:sp>
        <p:nvSpPr>
          <p:cNvPr id="21" name="Text Placeholder 17">
            <a:extLst>
              <a:ext uri="{FF2B5EF4-FFF2-40B4-BE49-F238E27FC236}">
                <a16:creationId xmlns:a16="http://schemas.microsoft.com/office/drawing/2014/main" id="{6EDB2BE4-46A1-45DA-81DE-293D3BA3A125}"/>
              </a:ext>
            </a:extLst>
          </p:cNvPr>
          <p:cNvSpPr>
            <a:spLocks noGrp="1"/>
          </p:cNvSpPr>
          <p:nvPr>
            <p:ph type="body" sz="quarter" idx="12"/>
          </p:nvPr>
        </p:nvSpPr>
        <p:spPr>
          <a:xfrm>
            <a:off x="8388773" y="1713446"/>
            <a:ext cx="3431752" cy="4492821"/>
          </a:xfrm>
        </p:spPr>
        <p:txBody>
          <a:bodyPr lIns="0" tIns="0" rIns="0" bIns="0">
            <a:normAutofit/>
          </a:bodyPr>
          <a:lstStyle>
            <a:lvl1pPr marL="0" indent="0">
              <a:buFont typeface="Arial" panose="020B0604020202020204" pitchFamily="34" charset="0"/>
              <a:buNone/>
              <a:defRPr sz="1000" b="0">
                <a:solidFill>
                  <a:schemeClr val="bg1"/>
                </a:solidFill>
              </a:defRPr>
            </a:lvl1pPr>
          </a:lstStyle>
          <a:p>
            <a:pPr lvl="0"/>
            <a:r>
              <a:rPr lang="en-US" dirty="0"/>
              <a:t>Click to edit Master text styles</a:t>
            </a:r>
          </a:p>
        </p:txBody>
      </p:sp>
      <p:sp>
        <p:nvSpPr>
          <p:cNvPr id="22" name="Text Placeholder 5">
            <a:extLst>
              <a:ext uri="{FF2B5EF4-FFF2-40B4-BE49-F238E27FC236}">
                <a16:creationId xmlns:a16="http://schemas.microsoft.com/office/drawing/2014/main" id="{01E96BDC-A629-4152-AEB6-0C00481D8FF5}"/>
              </a:ext>
            </a:extLst>
          </p:cNvPr>
          <p:cNvSpPr>
            <a:spLocks noGrp="1"/>
          </p:cNvSpPr>
          <p:nvPr>
            <p:ph type="body" sz="quarter" idx="14"/>
          </p:nvPr>
        </p:nvSpPr>
        <p:spPr>
          <a:xfrm>
            <a:off x="381000" y="723900"/>
            <a:ext cx="7010400" cy="559621"/>
          </a:xfrm>
        </p:spPr>
        <p:txBody>
          <a:bodyPr vert="horz" lIns="0" tIns="0" rIns="0" bIns="0" rtlCol="0" anchor="b">
            <a:noAutofit/>
          </a:bodyPr>
          <a:lstStyle>
            <a:lvl1pPr marL="0" indent="0">
              <a:buNone/>
              <a:defRPr lang="en-US" sz="3600" b="1" smtClean="0">
                <a:latin typeface="+mj-lt"/>
                <a:ea typeface="+mj-ea"/>
                <a:cs typeface="+mj-cs"/>
              </a:defRPr>
            </a:lvl1pPr>
            <a:lvl2pPr marL="0" indent="0" algn="l">
              <a:buFont typeface="Arial" panose="020B0604020202020204" pitchFamily="34" charset="0"/>
              <a:buNone/>
              <a:defRPr lang="en-US" sz="2400" b="0" kern="1200" dirty="0">
                <a:solidFill>
                  <a:srgbClr val="636B82"/>
                </a:solidFill>
                <a:latin typeface="+mj-lt"/>
                <a:ea typeface="+mj-ea"/>
                <a:cs typeface="+mj-cs"/>
              </a:defRPr>
            </a:lvl2pPr>
            <a:lvl3pPr>
              <a:defRPr lang="en-US" sz="1800" smtClean="0"/>
            </a:lvl3pPr>
            <a:lvl4pPr>
              <a:defRPr lang="en-US" sz="1800" smtClean="0"/>
            </a:lvl4pPr>
            <a:lvl5pPr>
              <a:defRPr lang="en-US" sz="1800"/>
            </a:lvl5pPr>
          </a:lstStyle>
          <a:p>
            <a:pPr marL="571500" lvl="0" indent="-571500">
              <a:spcBef>
                <a:spcPct val="0"/>
              </a:spcBef>
            </a:pPr>
            <a:r>
              <a:rPr lang="en-US" dirty="0"/>
              <a:t>Click to edit Master text styles</a:t>
            </a:r>
          </a:p>
        </p:txBody>
      </p:sp>
      <p:sp>
        <p:nvSpPr>
          <p:cNvPr id="23" name="Text Placeholder 5">
            <a:extLst>
              <a:ext uri="{FF2B5EF4-FFF2-40B4-BE49-F238E27FC236}">
                <a16:creationId xmlns:a16="http://schemas.microsoft.com/office/drawing/2014/main" id="{D00FD2C5-A91A-4B1E-AAF1-88B349063F17}"/>
              </a:ext>
            </a:extLst>
          </p:cNvPr>
          <p:cNvSpPr>
            <a:spLocks noGrp="1"/>
          </p:cNvSpPr>
          <p:nvPr>
            <p:ph type="body" sz="quarter" idx="16" hasCustomPrompt="1"/>
          </p:nvPr>
        </p:nvSpPr>
        <p:spPr>
          <a:xfrm>
            <a:off x="381000" y="472636"/>
            <a:ext cx="7010400" cy="251264"/>
          </a:xfrm>
        </p:spPr>
        <p:txBody>
          <a:bodyPr vert="horz" lIns="0" tIns="0" rIns="0" bIns="0" rtlCol="0" anchor="b">
            <a:noAutofit/>
          </a:bodyPr>
          <a:lstStyle>
            <a:lvl1pPr marL="0" indent="0">
              <a:buNone/>
              <a:defRPr lang="en-US" sz="1600" b="1" kern="1200" cap="all" baseline="0" dirty="0" smtClean="0">
                <a:solidFill>
                  <a:schemeClr val="accent1"/>
                </a:solidFill>
                <a:latin typeface="+mj-lt"/>
                <a:ea typeface="+mj-ea"/>
                <a:cs typeface="+mj-cs"/>
              </a:defRPr>
            </a:lvl1pPr>
            <a:lvl2pPr marL="0" indent="0" algn="l">
              <a:buFont typeface="Arial" panose="020B0604020202020204" pitchFamily="34" charset="0"/>
              <a:buNone/>
              <a:defRPr lang="en-US" sz="2400" b="0" kern="1200" dirty="0">
                <a:solidFill>
                  <a:srgbClr val="636B82"/>
                </a:solidFill>
                <a:latin typeface="+mj-lt"/>
                <a:ea typeface="+mj-ea"/>
                <a:cs typeface="+mj-cs"/>
              </a:defRPr>
            </a:lvl2pPr>
            <a:lvl3pPr>
              <a:defRPr lang="en-US" sz="1800" smtClean="0"/>
            </a:lvl3pPr>
            <a:lvl4pPr>
              <a:defRPr lang="en-US" sz="1800" smtClean="0"/>
            </a:lvl4pPr>
            <a:lvl5pPr>
              <a:defRPr lang="en-US" sz="1800"/>
            </a:lvl5pPr>
          </a:lstStyle>
          <a:p>
            <a:pPr marL="285750" lvl="0" indent="-285750">
              <a:spcBef>
                <a:spcPct val="0"/>
              </a:spcBef>
            </a:pPr>
            <a:r>
              <a:rPr lang="en-US" dirty="0"/>
              <a:t>CLICK TO EDIT MASTER TEXT STYLES</a:t>
            </a:r>
          </a:p>
        </p:txBody>
      </p:sp>
      <p:sp>
        <p:nvSpPr>
          <p:cNvPr id="10" name="Rectangle 9">
            <a:extLst>
              <a:ext uri="{FF2B5EF4-FFF2-40B4-BE49-F238E27FC236}">
                <a16:creationId xmlns:a16="http://schemas.microsoft.com/office/drawing/2014/main" id="{788CA651-533D-43F6-A9AD-5B458A2CB8A9}"/>
              </a:ext>
            </a:extLst>
          </p:cNvPr>
          <p:cNvSpPr/>
          <p:nvPr userDrawn="1"/>
        </p:nvSpPr>
        <p:spPr>
          <a:xfrm>
            <a:off x="380998" y="1326616"/>
            <a:ext cx="548640" cy="73152"/>
          </a:xfrm>
          <a:prstGeom prst="rect">
            <a:avLst/>
          </a:prstGeom>
          <a:gradFill flip="none" rotWithShape="1">
            <a:gsLst>
              <a:gs pos="15000">
                <a:schemeClr val="bg2"/>
              </a:gs>
              <a:gs pos="85000">
                <a:schemeClr val="accent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1" name="Slide Number Placeholder 5">
            <a:extLst>
              <a:ext uri="{FF2B5EF4-FFF2-40B4-BE49-F238E27FC236}">
                <a16:creationId xmlns:a16="http://schemas.microsoft.com/office/drawing/2014/main" id="{A2F20340-9BBA-447D-8BC5-E6A83CAF61DD}"/>
              </a:ext>
            </a:extLst>
          </p:cNvPr>
          <p:cNvSpPr>
            <a:spLocks noGrp="1"/>
          </p:cNvSpPr>
          <p:nvPr>
            <p:ph type="sldNum" sz="quarter" idx="4"/>
          </p:nvPr>
        </p:nvSpPr>
        <p:spPr>
          <a:xfrm>
            <a:off x="11443063" y="6461763"/>
            <a:ext cx="377463" cy="272999"/>
          </a:xfrm>
          <a:prstGeom prst="rect">
            <a:avLst/>
          </a:prstGeom>
        </p:spPr>
        <p:txBody>
          <a:bodyPr vert="horz" lIns="0" tIns="0" rIns="0" bIns="0" rtlCol="0" anchor="ctr" anchorCtr="0"/>
          <a:lstStyle>
            <a:lvl1pPr algn="r">
              <a:defRPr sz="1000">
                <a:solidFill>
                  <a:schemeClr val="bg1"/>
                </a:solidFill>
              </a:defRPr>
            </a:lvl1pPr>
          </a:lstStyle>
          <a:p>
            <a:fld id="{F58B522F-7218-4DD2-9A79-8098A090879F}" type="slidenum">
              <a:rPr lang="en-US" smtClean="0"/>
              <a:pPr/>
              <a:t>‹#›</a:t>
            </a:fld>
            <a:endParaRPr lang="en-US" dirty="0"/>
          </a:p>
        </p:txBody>
      </p:sp>
      <p:sp>
        <p:nvSpPr>
          <p:cNvPr id="12" name="TextBox 11">
            <a:extLst>
              <a:ext uri="{FF2B5EF4-FFF2-40B4-BE49-F238E27FC236}">
                <a16:creationId xmlns:a16="http://schemas.microsoft.com/office/drawing/2014/main" id="{F46E091E-F846-4BB2-82A5-424C32DA4BA1}"/>
              </a:ext>
            </a:extLst>
          </p:cNvPr>
          <p:cNvSpPr txBox="1"/>
          <p:nvPr userDrawn="1"/>
        </p:nvSpPr>
        <p:spPr>
          <a:xfrm>
            <a:off x="6434378" y="6530625"/>
            <a:ext cx="5008685" cy="130805"/>
          </a:xfrm>
          <a:prstGeom prst="rect">
            <a:avLst/>
          </a:prstGeom>
          <a:noFill/>
        </p:spPr>
        <p:txBody>
          <a:bodyPr wrap="square" lIns="0" tIns="0" rIns="0" bIns="0" rtlCol="0">
            <a:spAutoFit/>
          </a:bodyPr>
          <a:lstStyle/>
          <a:p>
            <a:pPr algn="r"/>
            <a:r>
              <a:rPr lang="en-US" sz="850" dirty="0">
                <a:solidFill>
                  <a:schemeClr val="bg1"/>
                </a:solidFill>
              </a:rPr>
              <a:t>© Aligned Automation | Confidential &amp; Proprietary</a:t>
            </a:r>
          </a:p>
        </p:txBody>
      </p:sp>
    </p:spTree>
    <p:extLst>
      <p:ext uri="{BB962C8B-B14F-4D97-AF65-F5344CB8AC3E}">
        <p14:creationId xmlns:p14="http://schemas.microsoft.com/office/powerpoint/2010/main" val="304421711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Quote">
    <p:bg>
      <p:bgPr>
        <a:solidFill>
          <a:srgbClr val="0F1C3F"/>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8DD645C-C45B-48D6-A8B6-42AB9CE20DE6}"/>
              </a:ext>
            </a:extLst>
          </p:cNvPr>
          <p:cNvSpPr>
            <a:spLocks noGrp="1"/>
          </p:cNvSpPr>
          <p:nvPr>
            <p:ph type="body" sz="quarter" idx="13"/>
          </p:nvPr>
        </p:nvSpPr>
        <p:spPr>
          <a:xfrm>
            <a:off x="685800" y="457201"/>
            <a:ext cx="6330827" cy="2971800"/>
          </a:xfrm>
        </p:spPr>
        <p:txBody>
          <a:bodyPr anchor="b">
            <a:normAutofit/>
          </a:bodyPr>
          <a:lstStyle>
            <a:lvl1pPr marL="0" indent="0">
              <a:buNone/>
              <a:defRPr sz="3600" b="1">
                <a:gradFill flip="none" rotWithShape="1">
                  <a:gsLst>
                    <a:gs pos="100000">
                      <a:srgbClr val="4EBF98"/>
                    </a:gs>
                    <a:gs pos="77000">
                      <a:schemeClr val="accent3"/>
                    </a:gs>
                    <a:gs pos="0">
                      <a:schemeClr val="bg2"/>
                    </a:gs>
                    <a:gs pos="53000">
                      <a:schemeClr val="accent1"/>
                    </a:gs>
                  </a:gsLst>
                  <a:path path="circle">
                    <a:fillToRect r="100000" b="100000"/>
                  </a:path>
                  <a:tileRect l="-100000" t="-100000"/>
                </a:gradFill>
              </a:defRPr>
            </a:lvl1pPr>
            <a:lvl2pPr marL="457200" indent="0">
              <a:buNone/>
              <a:defRPr sz="3600"/>
            </a:lvl2pPr>
            <a:lvl3pPr marL="914400" indent="0">
              <a:buNone/>
              <a:defRPr sz="3600"/>
            </a:lvl3pPr>
            <a:lvl4pPr marL="1371600" indent="0">
              <a:buNone/>
              <a:defRPr sz="3600"/>
            </a:lvl4pPr>
            <a:lvl5pPr marL="1828800" indent="0">
              <a:buNone/>
              <a:defRPr sz="3600"/>
            </a:lvl5pPr>
          </a:lstStyle>
          <a:p>
            <a:pPr lvl="0"/>
            <a:r>
              <a:rPr lang="en-US" dirty="0"/>
              <a:t>Click to edit Master text styles</a:t>
            </a:r>
          </a:p>
        </p:txBody>
      </p:sp>
      <p:sp>
        <p:nvSpPr>
          <p:cNvPr id="9" name="Text Placeholder 8">
            <a:extLst>
              <a:ext uri="{FF2B5EF4-FFF2-40B4-BE49-F238E27FC236}">
                <a16:creationId xmlns:a16="http://schemas.microsoft.com/office/drawing/2014/main" id="{F85FFF6A-8C6B-4396-A719-792A8C04D1E7}"/>
              </a:ext>
            </a:extLst>
          </p:cNvPr>
          <p:cNvSpPr>
            <a:spLocks noGrp="1"/>
          </p:cNvSpPr>
          <p:nvPr>
            <p:ph type="body" sz="quarter" idx="14"/>
          </p:nvPr>
        </p:nvSpPr>
        <p:spPr>
          <a:xfrm>
            <a:off x="685800" y="3517653"/>
            <a:ext cx="6330827" cy="1485900"/>
          </a:xfrm>
        </p:spPr>
        <p:txBody>
          <a:bodyPr>
            <a:noAutofit/>
          </a:bodyPr>
          <a:lstStyle>
            <a:lvl1pPr marL="0" indent="0">
              <a:buNone/>
              <a:defRPr sz="1800">
                <a:solidFill>
                  <a:schemeClr val="bg1"/>
                </a:solidFill>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dirty="0"/>
              <a:t>Click to edit Master text styles</a:t>
            </a:r>
          </a:p>
        </p:txBody>
      </p:sp>
      <p:sp>
        <p:nvSpPr>
          <p:cNvPr id="5" name="Slide Number Placeholder 5">
            <a:extLst>
              <a:ext uri="{FF2B5EF4-FFF2-40B4-BE49-F238E27FC236}">
                <a16:creationId xmlns:a16="http://schemas.microsoft.com/office/drawing/2014/main" id="{526E278C-B864-42E7-A0E7-291DC402D4FA}"/>
              </a:ext>
            </a:extLst>
          </p:cNvPr>
          <p:cNvSpPr>
            <a:spLocks noGrp="1"/>
          </p:cNvSpPr>
          <p:nvPr>
            <p:ph type="sldNum" sz="quarter" idx="4"/>
          </p:nvPr>
        </p:nvSpPr>
        <p:spPr>
          <a:xfrm>
            <a:off x="11443063" y="6461763"/>
            <a:ext cx="377463" cy="272999"/>
          </a:xfrm>
          <a:prstGeom prst="rect">
            <a:avLst/>
          </a:prstGeom>
        </p:spPr>
        <p:txBody>
          <a:bodyPr vert="horz" lIns="0" tIns="0" rIns="0" bIns="0" rtlCol="0" anchor="ctr" anchorCtr="0"/>
          <a:lstStyle>
            <a:lvl1pPr algn="r">
              <a:defRPr sz="1000">
                <a:solidFill>
                  <a:schemeClr val="bg1"/>
                </a:solidFill>
              </a:defRPr>
            </a:lvl1pPr>
          </a:lstStyle>
          <a:p>
            <a:fld id="{F58B522F-7218-4DD2-9A79-8098A090879F}" type="slidenum">
              <a:rPr lang="en-US" smtClean="0"/>
              <a:pPr/>
              <a:t>‹#›</a:t>
            </a:fld>
            <a:endParaRPr lang="en-US" dirty="0"/>
          </a:p>
        </p:txBody>
      </p:sp>
      <p:sp>
        <p:nvSpPr>
          <p:cNvPr id="6" name="TextBox 5">
            <a:extLst>
              <a:ext uri="{FF2B5EF4-FFF2-40B4-BE49-F238E27FC236}">
                <a16:creationId xmlns:a16="http://schemas.microsoft.com/office/drawing/2014/main" id="{2E98EBD2-8116-410E-BE10-760DD9FF76EF}"/>
              </a:ext>
            </a:extLst>
          </p:cNvPr>
          <p:cNvSpPr txBox="1"/>
          <p:nvPr userDrawn="1"/>
        </p:nvSpPr>
        <p:spPr>
          <a:xfrm>
            <a:off x="6434378" y="6530625"/>
            <a:ext cx="5008685" cy="130805"/>
          </a:xfrm>
          <a:prstGeom prst="rect">
            <a:avLst/>
          </a:prstGeom>
          <a:noFill/>
        </p:spPr>
        <p:txBody>
          <a:bodyPr wrap="square" lIns="0" tIns="0" rIns="0" bIns="0" rtlCol="0">
            <a:spAutoFit/>
          </a:bodyPr>
          <a:lstStyle/>
          <a:p>
            <a:pPr algn="r"/>
            <a:r>
              <a:rPr lang="en-US" sz="850" dirty="0">
                <a:solidFill>
                  <a:schemeClr val="bg1"/>
                </a:solidFill>
              </a:rPr>
              <a:t>© Aligned Automation | Confidential &amp; Proprietary</a:t>
            </a:r>
          </a:p>
        </p:txBody>
      </p:sp>
    </p:spTree>
    <p:extLst>
      <p:ext uri="{BB962C8B-B14F-4D97-AF65-F5344CB8AC3E}">
        <p14:creationId xmlns:p14="http://schemas.microsoft.com/office/powerpoint/2010/main" val="121543007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Mountain Background">
    <p:spTree>
      <p:nvGrpSpPr>
        <p:cNvPr id="1" name=""/>
        <p:cNvGrpSpPr/>
        <p:nvPr/>
      </p:nvGrpSpPr>
      <p:grpSpPr>
        <a:xfrm>
          <a:off x="0" y="0"/>
          <a:ext cx="0" cy="0"/>
          <a:chOff x="0" y="0"/>
          <a:chExt cx="0" cy="0"/>
        </a:xfrm>
      </p:grpSpPr>
      <p:pic>
        <p:nvPicPr>
          <p:cNvPr id="4" name="Picture 3" descr="A picture containing snow, outdoor, mountain, nature&#10;&#10;Description automatically generated">
            <a:extLst>
              <a:ext uri="{FF2B5EF4-FFF2-40B4-BE49-F238E27FC236}">
                <a16:creationId xmlns:a16="http://schemas.microsoft.com/office/drawing/2014/main" id="{4BC44F32-E9B8-4E7A-9387-22DBF17C0B94}"/>
              </a:ext>
            </a:extLst>
          </p:cNvPr>
          <p:cNvPicPr>
            <a:picLocks noChangeAspect="1"/>
          </p:cNvPicPr>
          <p:nvPr userDrawn="1"/>
        </p:nvPicPr>
        <p:blipFill rotWithShape="1">
          <a:blip r:embed="rId2" cstate="email">
            <a:alphaModFix/>
            <a:extLst>
              <a:ext uri="{28A0092B-C50C-407E-A947-70E740481C1C}">
                <a14:useLocalDpi xmlns:a14="http://schemas.microsoft.com/office/drawing/2010/main"/>
              </a:ext>
            </a:extLst>
          </a:blip>
          <a:srcRect/>
          <a:stretch/>
        </p:blipFill>
        <p:spPr>
          <a:xfrm>
            <a:off x="0" y="1"/>
            <a:ext cx="12192000" cy="6858000"/>
          </a:xfrm>
          <a:prstGeom prst="rect">
            <a:avLst/>
          </a:prstGeom>
        </p:spPr>
      </p:pic>
      <p:sp>
        <p:nvSpPr>
          <p:cNvPr id="2" name="Rectangle 1">
            <a:extLst>
              <a:ext uri="{FF2B5EF4-FFF2-40B4-BE49-F238E27FC236}">
                <a16:creationId xmlns:a16="http://schemas.microsoft.com/office/drawing/2014/main" id="{4E2892CB-8AB4-4066-834E-BE53070A5BD8}"/>
              </a:ext>
            </a:extLst>
          </p:cNvPr>
          <p:cNvSpPr/>
          <p:nvPr userDrawn="1"/>
        </p:nvSpPr>
        <p:spPr>
          <a:xfrm>
            <a:off x="0" y="0"/>
            <a:ext cx="12192000" cy="6858000"/>
          </a:xfrm>
          <a:prstGeom prst="rect">
            <a:avLst/>
          </a:prstGeom>
          <a:gradFill>
            <a:gsLst>
              <a:gs pos="100000">
                <a:schemeClr val="bg2"/>
              </a:gs>
              <a:gs pos="50000">
                <a:schemeClr val="accent1">
                  <a:alpha val="60000"/>
                </a:schemeClr>
              </a:gs>
              <a:gs pos="72000">
                <a:schemeClr val="accent3">
                  <a:alpha val="40000"/>
                </a:schemeClr>
              </a:gs>
              <a:gs pos="10000">
                <a:schemeClr val="bg2">
                  <a:alpha val="80000"/>
                </a:scheme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11B80E23-CBC4-481E-9A8B-27B4995F87D6}"/>
              </a:ext>
            </a:extLst>
          </p:cNvPr>
          <p:cNvSpPr>
            <a:spLocks noGrp="1"/>
          </p:cNvSpPr>
          <p:nvPr>
            <p:ph type="sldNum" sz="quarter" idx="4"/>
          </p:nvPr>
        </p:nvSpPr>
        <p:spPr>
          <a:xfrm>
            <a:off x="11443063" y="6461763"/>
            <a:ext cx="377463" cy="272999"/>
          </a:xfrm>
          <a:prstGeom prst="rect">
            <a:avLst/>
          </a:prstGeom>
        </p:spPr>
        <p:txBody>
          <a:bodyPr vert="horz" lIns="0" tIns="0" rIns="0" bIns="0" rtlCol="0" anchor="ctr" anchorCtr="0"/>
          <a:lstStyle>
            <a:lvl1pPr algn="r">
              <a:defRPr sz="1000">
                <a:solidFill>
                  <a:schemeClr val="bg1"/>
                </a:solidFill>
              </a:defRPr>
            </a:lvl1pPr>
          </a:lstStyle>
          <a:p>
            <a:fld id="{F58B522F-7218-4DD2-9A79-8098A090879F}" type="slidenum">
              <a:rPr lang="en-US" smtClean="0"/>
              <a:pPr/>
              <a:t>‹#›</a:t>
            </a:fld>
            <a:endParaRPr lang="en-US" dirty="0"/>
          </a:p>
        </p:txBody>
      </p:sp>
      <p:sp>
        <p:nvSpPr>
          <p:cNvPr id="7" name="TextBox 6">
            <a:extLst>
              <a:ext uri="{FF2B5EF4-FFF2-40B4-BE49-F238E27FC236}">
                <a16:creationId xmlns:a16="http://schemas.microsoft.com/office/drawing/2014/main" id="{CF749002-510D-4C78-9B79-DA0AEEDF29D9}"/>
              </a:ext>
            </a:extLst>
          </p:cNvPr>
          <p:cNvSpPr txBox="1"/>
          <p:nvPr userDrawn="1"/>
        </p:nvSpPr>
        <p:spPr>
          <a:xfrm>
            <a:off x="6434377" y="6530625"/>
            <a:ext cx="5008685" cy="130805"/>
          </a:xfrm>
          <a:prstGeom prst="rect">
            <a:avLst/>
          </a:prstGeom>
          <a:noFill/>
        </p:spPr>
        <p:txBody>
          <a:bodyPr wrap="square" lIns="0" tIns="0" rIns="0" bIns="0" rtlCol="0">
            <a:spAutoFit/>
          </a:bodyPr>
          <a:lstStyle/>
          <a:p>
            <a:pPr algn="r"/>
            <a:r>
              <a:rPr lang="en-US" sz="850" dirty="0">
                <a:solidFill>
                  <a:schemeClr val="bg1"/>
                </a:solidFill>
              </a:rPr>
              <a:t>© Aligned Automation | Confidential &amp; Proprietary</a:t>
            </a:r>
          </a:p>
        </p:txBody>
      </p:sp>
      <p:sp>
        <p:nvSpPr>
          <p:cNvPr id="10" name="Text Placeholder 5">
            <a:extLst>
              <a:ext uri="{FF2B5EF4-FFF2-40B4-BE49-F238E27FC236}">
                <a16:creationId xmlns:a16="http://schemas.microsoft.com/office/drawing/2014/main" id="{090D4243-A1D4-4BA2-8EC5-C2CA871D14C9}"/>
              </a:ext>
            </a:extLst>
          </p:cNvPr>
          <p:cNvSpPr>
            <a:spLocks noGrp="1"/>
          </p:cNvSpPr>
          <p:nvPr>
            <p:ph type="body" sz="quarter" idx="14"/>
          </p:nvPr>
        </p:nvSpPr>
        <p:spPr>
          <a:xfrm>
            <a:off x="685800" y="1520825"/>
            <a:ext cx="8213651" cy="1424394"/>
          </a:xfrm>
        </p:spPr>
        <p:txBody>
          <a:bodyPr vert="horz" lIns="0" tIns="0" rIns="0" bIns="0" rtlCol="0" anchor="b">
            <a:noAutofit/>
          </a:bodyPr>
          <a:lstStyle>
            <a:lvl1pPr marL="0" indent="0">
              <a:buNone/>
              <a:defRPr lang="en-US" sz="4400" b="1" smtClean="0">
                <a:solidFill>
                  <a:schemeClr val="bg1"/>
                </a:solidFill>
                <a:latin typeface="+mj-lt"/>
                <a:ea typeface="+mj-ea"/>
                <a:cs typeface="+mj-cs"/>
              </a:defRPr>
            </a:lvl1pPr>
            <a:lvl2pPr marL="0" indent="0" algn="l">
              <a:buFont typeface="Arial" panose="020B0604020202020204" pitchFamily="34" charset="0"/>
              <a:buNone/>
              <a:defRPr lang="en-US" sz="2400" b="0" kern="1200" dirty="0">
                <a:solidFill>
                  <a:srgbClr val="636B82"/>
                </a:solidFill>
                <a:latin typeface="+mj-lt"/>
                <a:ea typeface="+mj-ea"/>
                <a:cs typeface="+mj-cs"/>
              </a:defRPr>
            </a:lvl2pPr>
            <a:lvl3pPr>
              <a:defRPr lang="en-US" sz="1800" smtClean="0"/>
            </a:lvl3pPr>
            <a:lvl4pPr>
              <a:defRPr lang="en-US" sz="1800" smtClean="0"/>
            </a:lvl4pPr>
            <a:lvl5pPr>
              <a:defRPr lang="en-US" sz="1800"/>
            </a:lvl5pPr>
          </a:lstStyle>
          <a:p>
            <a:pPr marL="571500" lvl="0" indent="-571500">
              <a:spcBef>
                <a:spcPct val="0"/>
              </a:spcBef>
            </a:pPr>
            <a:r>
              <a:rPr lang="en-US" dirty="0"/>
              <a:t>Click to edit Master text styles</a:t>
            </a:r>
          </a:p>
        </p:txBody>
      </p:sp>
    </p:spTree>
    <p:extLst>
      <p:ext uri="{BB962C8B-B14F-4D97-AF65-F5344CB8AC3E}">
        <p14:creationId xmlns:p14="http://schemas.microsoft.com/office/powerpoint/2010/main" val="60594596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Highlight (Gray)">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08DC76D3-151B-41DE-8E04-8E58F4A72649}"/>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496" b="345"/>
          <a:stretch/>
        </p:blipFill>
        <p:spPr>
          <a:xfrm>
            <a:off x="7975220" y="0"/>
            <a:ext cx="4216780" cy="6857711"/>
          </a:xfrm>
          <a:prstGeom prst="rect">
            <a:avLst/>
          </a:prstGeom>
        </p:spPr>
      </p:pic>
      <p:pic>
        <p:nvPicPr>
          <p:cNvPr id="6" name="Picture 5" descr="Shape&#10;&#10;Description automatically generated">
            <a:extLst>
              <a:ext uri="{FF2B5EF4-FFF2-40B4-BE49-F238E27FC236}">
                <a16:creationId xmlns:a16="http://schemas.microsoft.com/office/drawing/2014/main" id="{F85BEFCC-39EB-472E-A3DE-E1318EAD96B7}"/>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1586103" y="339538"/>
            <a:ext cx="271527" cy="235323"/>
          </a:xfrm>
          <a:prstGeom prst="rect">
            <a:avLst/>
          </a:prstGeom>
        </p:spPr>
      </p:pic>
      <p:sp>
        <p:nvSpPr>
          <p:cNvPr id="8" name="Text Placeholder 7">
            <a:extLst>
              <a:ext uri="{FF2B5EF4-FFF2-40B4-BE49-F238E27FC236}">
                <a16:creationId xmlns:a16="http://schemas.microsoft.com/office/drawing/2014/main" id="{970D1BB2-CEDA-4D96-A641-7634643733A2}"/>
              </a:ext>
            </a:extLst>
          </p:cNvPr>
          <p:cNvSpPr>
            <a:spLocks noGrp="1"/>
          </p:cNvSpPr>
          <p:nvPr>
            <p:ph type="body" sz="quarter" idx="13"/>
          </p:nvPr>
        </p:nvSpPr>
        <p:spPr>
          <a:xfrm>
            <a:off x="8351520" y="1520825"/>
            <a:ext cx="3466667" cy="4686486"/>
          </a:xfrm>
        </p:spPr>
        <p:txBody>
          <a:bodyPr lIns="0" tIns="0" rIns="0" bIns="0">
            <a:noAutofit/>
          </a:bodyPr>
          <a:lstStyle>
            <a:lvl1pPr marL="0" indent="0">
              <a:buFont typeface="Arial" panose="020B0604020202020204" pitchFamily="34" charset="0"/>
              <a:buNone/>
              <a:defRPr/>
            </a:lvl1pPr>
          </a:lstStyle>
          <a:p>
            <a:pPr lvl="0"/>
            <a:r>
              <a:rPr lang="en-US" dirty="0"/>
              <a:t>Click to edit Master text styles</a:t>
            </a:r>
          </a:p>
        </p:txBody>
      </p:sp>
      <p:sp>
        <p:nvSpPr>
          <p:cNvPr id="9" name="Text Placeholder 21">
            <a:extLst>
              <a:ext uri="{FF2B5EF4-FFF2-40B4-BE49-F238E27FC236}">
                <a16:creationId xmlns:a16="http://schemas.microsoft.com/office/drawing/2014/main" id="{F0E17552-0866-4E0B-B7FC-BD2EA964BEA3}"/>
              </a:ext>
            </a:extLst>
          </p:cNvPr>
          <p:cNvSpPr>
            <a:spLocks noGrp="1"/>
          </p:cNvSpPr>
          <p:nvPr>
            <p:ph type="body" sz="quarter" idx="14"/>
          </p:nvPr>
        </p:nvSpPr>
        <p:spPr>
          <a:xfrm>
            <a:off x="381000" y="723900"/>
            <a:ext cx="11329987" cy="387798"/>
          </a:xfrm>
        </p:spPr>
        <p:txBody>
          <a:bodyPr lIns="0" tIns="0" rIns="0" bIns="0" anchor="ctr">
            <a:spAutoFit/>
          </a:bodyPr>
          <a:lstStyle>
            <a:lvl1pPr marL="0" indent="0">
              <a:buFont typeface="Arial" panose="020B0604020202020204" pitchFamily="34" charset="0"/>
              <a:buNone/>
              <a:defRPr sz="2800" b="1">
                <a:solidFill>
                  <a:schemeClr val="tx1"/>
                </a:solidFill>
              </a:defRPr>
            </a:lvl1pPr>
          </a:lstStyle>
          <a:p>
            <a:pPr lvl="0"/>
            <a:r>
              <a:rPr lang="en-US" dirty="0"/>
              <a:t>Click to edit Master text styles</a:t>
            </a:r>
          </a:p>
        </p:txBody>
      </p:sp>
      <p:sp>
        <p:nvSpPr>
          <p:cNvPr id="11" name="Text Placeholder 23">
            <a:extLst>
              <a:ext uri="{FF2B5EF4-FFF2-40B4-BE49-F238E27FC236}">
                <a16:creationId xmlns:a16="http://schemas.microsoft.com/office/drawing/2014/main" id="{5636BD92-FFA7-4365-98F1-A28A39D87C99}"/>
              </a:ext>
            </a:extLst>
          </p:cNvPr>
          <p:cNvSpPr>
            <a:spLocks noGrp="1"/>
          </p:cNvSpPr>
          <p:nvPr>
            <p:ph type="body" sz="quarter" idx="15"/>
          </p:nvPr>
        </p:nvSpPr>
        <p:spPr>
          <a:xfrm>
            <a:off x="381000" y="457200"/>
            <a:ext cx="11329985" cy="266700"/>
          </a:xfrm>
        </p:spPr>
        <p:txBody>
          <a:bodyPr wrap="square" lIns="0" tIns="0" rIns="0" bIns="0" anchor="ctr">
            <a:noAutofit/>
          </a:bodyPr>
          <a:lstStyle>
            <a:lvl1pPr marL="0" indent="0" algn="l">
              <a:buFont typeface="Arial" panose="020B0604020202020204" pitchFamily="34" charset="0"/>
              <a:buNone/>
              <a:defRPr sz="1600" b="1" cap="all" baseline="0">
                <a:solidFill>
                  <a:schemeClr val="accent1"/>
                </a:solidFill>
              </a:defRPr>
            </a:lvl1pPr>
            <a:lvl2pPr marL="457200" indent="0">
              <a:buNone/>
              <a:defRPr/>
            </a:lvl2pPr>
          </a:lstStyle>
          <a:p>
            <a:pPr lvl="0"/>
            <a:r>
              <a:rPr lang="en-US" dirty="0"/>
              <a:t>Click to edit Master text styles</a:t>
            </a:r>
          </a:p>
        </p:txBody>
      </p:sp>
      <p:sp>
        <p:nvSpPr>
          <p:cNvPr id="10" name="Slide Number Placeholder 5">
            <a:extLst>
              <a:ext uri="{FF2B5EF4-FFF2-40B4-BE49-F238E27FC236}">
                <a16:creationId xmlns:a16="http://schemas.microsoft.com/office/drawing/2014/main" id="{36059AEA-42C6-4D4D-8B0A-05016A16A04A}"/>
              </a:ext>
            </a:extLst>
          </p:cNvPr>
          <p:cNvSpPr>
            <a:spLocks noGrp="1"/>
          </p:cNvSpPr>
          <p:nvPr>
            <p:ph type="sldNum" sz="quarter" idx="4"/>
          </p:nvPr>
        </p:nvSpPr>
        <p:spPr>
          <a:xfrm>
            <a:off x="11443063" y="6461763"/>
            <a:ext cx="377463" cy="272999"/>
          </a:xfrm>
          <a:prstGeom prst="rect">
            <a:avLst/>
          </a:prstGeom>
        </p:spPr>
        <p:txBody>
          <a:bodyPr vert="horz" lIns="0" tIns="0" rIns="0" bIns="0" rtlCol="0" anchor="ctr" anchorCtr="0"/>
          <a:lstStyle>
            <a:lvl1pPr algn="r">
              <a:defRPr sz="1000">
                <a:solidFill>
                  <a:schemeClr val="tx1">
                    <a:tint val="75000"/>
                  </a:schemeClr>
                </a:solidFill>
              </a:defRPr>
            </a:lvl1pPr>
          </a:lstStyle>
          <a:p>
            <a:fld id="{F58B522F-7218-4DD2-9A79-8098A090879F}" type="slidenum">
              <a:rPr lang="en-US" smtClean="0"/>
              <a:pPr/>
              <a:t>‹#›</a:t>
            </a:fld>
            <a:endParaRPr lang="en-US" dirty="0"/>
          </a:p>
        </p:txBody>
      </p:sp>
      <p:sp>
        <p:nvSpPr>
          <p:cNvPr id="13" name="TextBox 12">
            <a:extLst>
              <a:ext uri="{FF2B5EF4-FFF2-40B4-BE49-F238E27FC236}">
                <a16:creationId xmlns:a16="http://schemas.microsoft.com/office/drawing/2014/main" id="{C20166B2-4136-45A9-9103-70CDCB23D525}"/>
              </a:ext>
            </a:extLst>
          </p:cNvPr>
          <p:cNvSpPr txBox="1"/>
          <p:nvPr userDrawn="1"/>
        </p:nvSpPr>
        <p:spPr>
          <a:xfrm>
            <a:off x="6434378" y="6530625"/>
            <a:ext cx="5008685" cy="130805"/>
          </a:xfrm>
          <a:prstGeom prst="rect">
            <a:avLst/>
          </a:prstGeom>
          <a:noFill/>
        </p:spPr>
        <p:txBody>
          <a:bodyPr wrap="square" lIns="0" tIns="0" rIns="0" bIns="0" rtlCol="0">
            <a:spAutoFit/>
          </a:bodyPr>
          <a:lstStyle/>
          <a:p>
            <a:pPr algn="r"/>
            <a:r>
              <a:rPr lang="en-US" sz="850" dirty="0">
                <a:solidFill>
                  <a:schemeClr val="bg1">
                    <a:lumMod val="65000"/>
                  </a:schemeClr>
                </a:solidFill>
              </a:rPr>
              <a:t>© Aligned Automation | Confidential &amp; Proprietary</a:t>
            </a:r>
          </a:p>
        </p:txBody>
      </p:sp>
      <p:sp>
        <p:nvSpPr>
          <p:cNvPr id="12" name="Rectangle 11">
            <a:extLst>
              <a:ext uri="{FF2B5EF4-FFF2-40B4-BE49-F238E27FC236}">
                <a16:creationId xmlns:a16="http://schemas.microsoft.com/office/drawing/2014/main" id="{3C09AFF0-D40C-4999-BC15-D5C7EF64DC79}"/>
              </a:ext>
            </a:extLst>
          </p:cNvPr>
          <p:cNvSpPr/>
          <p:nvPr userDrawn="1"/>
        </p:nvSpPr>
        <p:spPr>
          <a:xfrm>
            <a:off x="0" y="6803136"/>
            <a:ext cx="12192000" cy="54864"/>
          </a:xfrm>
          <a:prstGeom prst="rect">
            <a:avLst/>
          </a:prstGeom>
          <a:gradFill>
            <a:gsLst>
              <a:gs pos="100000">
                <a:schemeClr val="accent6"/>
              </a:gs>
              <a:gs pos="21000">
                <a:schemeClr val="accent3"/>
              </a:gs>
              <a:gs pos="78000">
                <a:schemeClr val="accent2"/>
              </a:gs>
              <a:gs pos="0">
                <a:schemeClr val="bg2"/>
              </a:gs>
            </a:gsLst>
            <a:lin ang="21000000" scaled="0"/>
          </a:gradFill>
          <a:ln w="31423"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2177761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Text and Photo">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4E45C0B1-8AF5-4FA6-8B78-020C4FAC2AFB}"/>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18841" r="20143" b="94"/>
          <a:stretch/>
        </p:blipFill>
        <p:spPr>
          <a:xfrm>
            <a:off x="4393164" y="-1"/>
            <a:ext cx="7798836" cy="6857711"/>
          </a:xfrm>
          <a:prstGeom prst="rect">
            <a:avLst/>
          </a:prstGeom>
        </p:spPr>
      </p:pic>
      <p:sp>
        <p:nvSpPr>
          <p:cNvPr id="8" name="Picture Placeholder 7">
            <a:extLst>
              <a:ext uri="{FF2B5EF4-FFF2-40B4-BE49-F238E27FC236}">
                <a16:creationId xmlns:a16="http://schemas.microsoft.com/office/drawing/2014/main" id="{A51A5E4C-806A-44EA-B9DF-F0051EF48614}"/>
              </a:ext>
            </a:extLst>
          </p:cNvPr>
          <p:cNvSpPr>
            <a:spLocks noGrp="1"/>
          </p:cNvSpPr>
          <p:nvPr>
            <p:ph type="pic" sz="quarter" idx="11"/>
          </p:nvPr>
        </p:nvSpPr>
        <p:spPr>
          <a:xfrm>
            <a:off x="4302035" y="2811884"/>
            <a:ext cx="7508966" cy="3398415"/>
          </a:xfrm>
        </p:spPr>
        <p:txBody>
          <a:bodyPr anchor="ctr"/>
          <a:lstStyle>
            <a:lvl1pPr marL="0" indent="0" algn="ctr">
              <a:buNone/>
              <a:defRPr/>
            </a:lvl1pPr>
          </a:lstStyle>
          <a:p>
            <a:endParaRPr lang="en-IN"/>
          </a:p>
        </p:txBody>
      </p:sp>
      <p:sp>
        <p:nvSpPr>
          <p:cNvPr id="14" name="Text Placeholder 13">
            <a:extLst>
              <a:ext uri="{FF2B5EF4-FFF2-40B4-BE49-F238E27FC236}">
                <a16:creationId xmlns:a16="http://schemas.microsoft.com/office/drawing/2014/main" id="{358DE5F6-ABC3-42E0-9EC6-91F521E19799}"/>
              </a:ext>
            </a:extLst>
          </p:cNvPr>
          <p:cNvSpPr>
            <a:spLocks noGrp="1"/>
          </p:cNvSpPr>
          <p:nvPr>
            <p:ph type="body" sz="quarter" idx="15"/>
          </p:nvPr>
        </p:nvSpPr>
        <p:spPr>
          <a:xfrm>
            <a:off x="381000" y="3171671"/>
            <a:ext cx="3426725" cy="3038627"/>
          </a:xfrm>
        </p:spPr>
        <p:txBody>
          <a:bodyPr lIns="0" tIns="0" rIns="0" bIns="0">
            <a:normAutofit/>
          </a:bodyPr>
          <a:lstStyle>
            <a:lvl1pPr marL="0" indent="0">
              <a:buFont typeface="Arial" panose="020B0604020202020204" pitchFamily="34" charset="0"/>
              <a:buNone/>
              <a:defRPr sz="1200"/>
            </a:lvl1pPr>
          </a:lstStyle>
          <a:p>
            <a:pPr lvl="0"/>
            <a:r>
              <a:rPr lang="en-US" dirty="0"/>
              <a:t>Click to edit Master text styles</a:t>
            </a:r>
          </a:p>
        </p:txBody>
      </p:sp>
      <p:sp>
        <p:nvSpPr>
          <p:cNvPr id="17" name="Text Placeholder 5">
            <a:extLst>
              <a:ext uri="{FF2B5EF4-FFF2-40B4-BE49-F238E27FC236}">
                <a16:creationId xmlns:a16="http://schemas.microsoft.com/office/drawing/2014/main" id="{48E76571-F038-4801-92E7-6155E3FABF8C}"/>
              </a:ext>
            </a:extLst>
          </p:cNvPr>
          <p:cNvSpPr>
            <a:spLocks noGrp="1"/>
          </p:cNvSpPr>
          <p:nvPr>
            <p:ph type="body" sz="quarter" idx="14"/>
          </p:nvPr>
        </p:nvSpPr>
        <p:spPr>
          <a:xfrm>
            <a:off x="381000" y="723900"/>
            <a:ext cx="7010400" cy="559621"/>
          </a:xfrm>
        </p:spPr>
        <p:txBody>
          <a:bodyPr vert="horz" lIns="0" tIns="0" rIns="0" bIns="0" rtlCol="0" anchor="b">
            <a:noAutofit/>
          </a:bodyPr>
          <a:lstStyle>
            <a:lvl1pPr marL="0" indent="0">
              <a:buNone/>
              <a:defRPr lang="en-US" sz="3600" b="1" smtClean="0">
                <a:latin typeface="+mj-lt"/>
                <a:ea typeface="+mj-ea"/>
                <a:cs typeface="+mj-cs"/>
              </a:defRPr>
            </a:lvl1pPr>
            <a:lvl2pPr marL="0" indent="0" algn="l">
              <a:buFont typeface="Arial" panose="020B0604020202020204" pitchFamily="34" charset="0"/>
              <a:buNone/>
              <a:defRPr lang="en-US" sz="2400" b="0" kern="1200" dirty="0">
                <a:solidFill>
                  <a:srgbClr val="636B82"/>
                </a:solidFill>
                <a:latin typeface="+mj-lt"/>
                <a:ea typeface="+mj-ea"/>
                <a:cs typeface="+mj-cs"/>
              </a:defRPr>
            </a:lvl2pPr>
            <a:lvl3pPr>
              <a:defRPr lang="en-US" sz="1800" smtClean="0"/>
            </a:lvl3pPr>
            <a:lvl4pPr>
              <a:defRPr lang="en-US" sz="1800" smtClean="0"/>
            </a:lvl4pPr>
            <a:lvl5pPr>
              <a:defRPr lang="en-US" sz="1800"/>
            </a:lvl5pPr>
          </a:lstStyle>
          <a:p>
            <a:pPr marL="571500" lvl="0" indent="-571500">
              <a:spcBef>
                <a:spcPct val="0"/>
              </a:spcBef>
            </a:pPr>
            <a:r>
              <a:rPr lang="en-US" dirty="0"/>
              <a:t>Click to edit Master text styles</a:t>
            </a:r>
          </a:p>
        </p:txBody>
      </p:sp>
      <p:sp>
        <p:nvSpPr>
          <p:cNvPr id="18" name="Text Placeholder 5">
            <a:extLst>
              <a:ext uri="{FF2B5EF4-FFF2-40B4-BE49-F238E27FC236}">
                <a16:creationId xmlns:a16="http://schemas.microsoft.com/office/drawing/2014/main" id="{007D9B1D-1288-40BB-BE01-F2E21E762B0D}"/>
              </a:ext>
            </a:extLst>
          </p:cNvPr>
          <p:cNvSpPr>
            <a:spLocks noGrp="1"/>
          </p:cNvSpPr>
          <p:nvPr>
            <p:ph type="body" sz="quarter" idx="16" hasCustomPrompt="1"/>
          </p:nvPr>
        </p:nvSpPr>
        <p:spPr>
          <a:xfrm>
            <a:off x="381000" y="472636"/>
            <a:ext cx="7010400" cy="251264"/>
          </a:xfrm>
        </p:spPr>
        <p:txBody>
          <a:bodyPr vert="horz" lIns="0" tIns="0" rIns="0" bIns="0" rtlCol="0" anchor="b">
            <a:noAutofit/>
          </a:bodyPr>
          <a:lstStyle>
            <a:lvl1pPr marL="0" indent="0">
              <a:buNone/>
              <a:defRPr lang="en-US" sz="1600" b="1" kern="1200" cap="all" baseline="0" dirty="0" smtClean="0">
                <a:solidFill>
                  <a:schemeClr val="accent1"/>
                </a:solidFill>
                <a:latin typeface="+mj-lt"/>
                <a:ea typeface="+mj-ea"/>
                <a:cs typeface="+mj-cs"/>
              </a:defRPr>
            </a:lvl1pPr>
            <a:lvl2pPr marL="0" indent="0" algn="l">
              <a:buFont typeface="Arial" panose="020B0604020202020204" pitchFamily="34" charset="0"/>
              <a:buNone/>
              <a:defRPr lang="en-US" sz="2400" b="0" kern="1200" dirty="0">
                <a:solidFill>
                  <a:srgbClr val="636B82"/>
                </a:solidFill>
                <a:latin typeface="+mj-lt"/>
                <a:ea typeface="+mj-ea"/>
                <a:cs typeface="+mj-cs"/>
              </a:defRPr>
            </a:lvl2pPr>
            <a:lvl3pPr>
              <a:defRPr lang="en-US" sz="1800" smtClean="0"/>
            </a:lvl3pPr>
            <a:lvl4pPr>
              <a:defRPr lang="en-US" sz="1800" smtClean="0"/>
            </a:lvl4pPr>
            <a:lvl5pPr>
              <a:defRPr lang="en-US" sz="1800"/>
            </a:lvl5pPr>
          </a:lstStyle>
          <a:p>
            <a:pPr marL="285750" lvl="0" indent="-285750">
              <a:spcBef>
                <a:spcPct val="0"/>
              </a:spcBef>
            </a:pPr>
            <a:r>
              <a:rPr lang="en-US" dirty="0"/>
              <a:t>CLICK TO EDIT MASTER TEXT STYLES</a:t>
            </a:r>
          </a:p>
        </p:txBody>
      </p:sp>
      <p:sp>
        <p:nvSpPr>
          <p:cNvPr id="19" name="Text Placeholder 13">
            <a:extLst>
              <a:ext uri="{FF2B5EF4-FFF2-40B4-BE49-F238E27FC236}">
                <a16:creationId xmlns:a16="http://schemas.microsoft.com/office/drawing/2014/main" id="{F2B6B235-BEDD-4727-9DD6-2D02C136755C}"/>
              </a:ext>
            </a:extLst>
          </p:cNvPr>
          <p:cNvSpPr>
            <a:spLocks noGrp="1"/>
          </p:cNvSpPr>
          <p:nvPr>
            <p:ph type="body" sz="quarter" idx="17"/>
          </p:nvPr>
        </p:nvSpPr>
        <p:spPr>
          <a:xfrm>
            <a:off x="380999" y="2811884"/>
            <a:ext cx="3426725" cy="221599"/>
          </a:xfrm>
        </p:spPr>
        <p:txBody>
          <a:bodyPr lIns="0" tIns="0" rIns="0" bIns="0">
            <a:spAutoFit/>
          </a:bodyPr>
          <a:lstStyle>
            <a:lvl1pPr marL="0" indent="0">
              <a:buFont typeface="Arial" panose="020B0604020202020204" pitchFamily="34" charset="0"/>
              <a:buNone/>
              <a:defRPr sz="1600" b="1">
                <a:solidFill>
                  <a:schemeClr val="bg2"/>
                </a:solidFill>
              </a:defRPr>
            </a:lvl1pPr>
          </a:lstStyle>
          <a:p>
            <a:pPr lvl="0"/>
            <a:r>
              <a:rPr lang="en-US" dirty="0"/>
              <a:t>Click to edit Master text styles</a:t>
            </a:r>
          </a:p>
        </p:txBody>
      </p:sp>
      <p:sp>
        <p:nvSpPr>
          <p:cNvPr id="10" name="Rectangle 9">
            <a:extLst>
              <a:ext uri="{FF2B5EF4-FFF2-40B4-BE49-F238E27FC236}">
                <a16:creationId xmlns:a16="http://schemas.microsoft.com/office/drawing/2014/main" id="{819F3228-0453-44B1-921F-EC68AC66DCA4}"/>
              </a:ext>
            </a:extLst>
          </p:cNvPr>
          <p:cNvSpPr/>
          <p:nvPr userDrawn="1"/>
        </p:nvSpPr>
        <p:spPr>
          <a:xfrm>
            <a:off x="380998" y="1326616"/>
            <a:ext cx="548640" cy="73152"/>
          </a:xfrm>
          <a:prstGeom prst="rect">
            <a:avLst/>
          </a:prstGeom>
          <a:gradFill flip="none" rotWithShape="1">
            <a:gsLst>
              <a:gs pos="15000">
                <a:schemeClr val="bg2"/>
              </a:gs>
              <a:gs pos="85000">
                <a:schemeClr val="accent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1" name="Slide Number Placeholder 5">
            <a:extLst>
              <a:ext uri="{FF2B5EF4-FFF2-40B4-BE49-F238E27FC236}">
                <a16:creationId xmlns:a16="http://schemas.microsoft.com/office/drawing/2014/main" id="{0CF73268-EC39-49FD-9CF1-66E31A88C962}"/>
              </a:ext>
            </a:extLst>
          </p:cNvPr>
          <p:cNvSpPr>
            <a:spLocks noGrp="1"/>
          </p:cNvSpPr>
          <p:nvPr>
            <p:ph type="sldNum" sz="quarter" idx="4"/>
          </p:nvPr>
        </p:nvSpPr>
        <p:spPr>
          <a:xfrm>
            <a:off x="11443063" y="6461763"/>
            <a:ext cx="377463" cy="272999"/>
          </a:xfrm>
          <a:prstGeom prst="rect">
            <a:avLst/>
          </a:prstGeom>
        </p:spPr>
        <p:txBody>
          <a:bodyPr vert="horz" lIns="0" tIns="0" rIns="0" bIns="0" rtlCol="0" anchor="ctr" anchorCtr="0"/>
          <a:lstStyle>
            <a:lvl1pPr algn="r">
              <a:defRPr sz="1000">
                <a:solidFill>
                  <a:schemeClr val="tx1">
                    <a:tint val="75000"/>
                  </a:schemeClr>
                </a:solidFill>
              </a:defRPr>
            </a:lvl1pPr>
          </a:lstStyle>
          <a:p>
            <a:fld id="{F58B522F-7218-4DD2-9A79-8098A090879F}" type="slidenum">
              <a:rPr lang="en-US" smtClean="0"/>
              <a:pPr/>
              <a:t>‹#›</a:t>
            </a:fld>
            <a:endParaRPr lang="en-US" dirty="0"/>
          </a:p>
        </p:txBody>
      </p:sp>
      <p:sp>
        <p:nvSpPr>
          <p:cNvPr id="16" name="TextBox 15">
            <a:extLst>
              <a:ext uri="{FF2B5EF4-FFF2-40B4-BE49-F238E27FC236}">
                <a16:creationId xmlns:a16="http://schemas.microsoft.com/office/drawing/2014/main" id="{4CBF32EE-433D-4B3C-8860-2C087D957199}"/>
              </a:ext>
            </a:extLst>
          </p:cNvPr>
          <p:cNvSpPr txBox="1"/>
          <p:nvPr userDrawn="1"/>
        </p:nvSpPr>
        <p:spPr>
          <a:xfrm>
            <a:off x="6434378" y="6530625"/>
            <a:ext cx="5008685" cy="130805"/>
          </a:xfrm>
          <a:prstGeom prst="rect">
            <a:avLst/>
          </a:prstGeom>
          <a:noFill/>
        </p:spPr>
        <p:txBody>
          <a:bodyPr wrap="square" lIns="0" tIns="0" rIns="0" bIns="0" rtlCol="0">
            <a:spAutoFit/>
          </a:bodyPr>
          <a:lstStyle/>
          <a:p>
            <a:pPr algn="r"/>
            <a:r>
              <a:rPr lang="en-US" sz="850" dirty="0">
                <a:solidFill>
                  <a:schemeClr val="bg1">
                    <a:lumMod val="65000"/>
                  </a:schemeClr>
                </a:solidFill>
              </a:rPr>
              <a:t>© Aligned Automation | Confidential &amp; Proprietary</a:t>
            </a:r>
          </a:p>
        </p:txBody>
      </p:sp>
      <p:sp>
        <p:nvSpPr>
          <p:cNvPr id="12" name="Rectangle 11">
            <a:extLst>
              <a:ext uri="{FF2B5EF4-FFF2-40B4-BE49-F238E27FC236}">
                <a16:creationId xmlns:a16="http://schemas.microsoft.com/office/drawing/2014/main" id="{A5CE90E5-0BF5-442F-AC2B-CAC8F02633D0}"/>
              </a:ext>
            </a:extLst>
          </p:cNvPr>
          <p:cNvSpPr/>
          <p:nvPr userDrawn="1"/>
        </p:nvSpPr>
        <p:spPr>
          <a:xfrm>
            <a:off x="0" y="6803136"/>
            <a:ext cx="12192000" cy="54864"/>
          </a:xfrm>
          <a:prstGeom prst="rect">
            <a:avLst/>
          </a:prstGeom>
          <a:gradFill>
            <a:gsLst>
              <a:gs pos="100000">
                <a:schemeClr val="accent6"/>
              </a:gs>
              <a:gs pos="21000">
                <a:schemeClr val="accent3"/>
              </a:gs>
              <a:gs pos="78000">
                <a:schemeClr val="accent2"/>
              </a:gs>
              <a:gs pos="0">
                <a:schemeClr val="bg2"/>
              </a:gs>
            </a:gsLst>
            <a:lin ang="21000000" scaled="0"/>
          </a:gradFill>
          <a:ln w="31423"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7473806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Photo and Text">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102385BC-05F5-4697-BECD-28BEDD33A230}"/>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442"/>
          <a:stretch/>
        </p:blipFill>
        <p:spPr>
          <a:xfrm>
            <a:off x="8452701" y="0"/>
            <a:ext cx="3739299" cy="6858000"/>
          </a:xfrm>
          <a:prstGeom prst="rect">
            <a:avLst/>
          </a:prstGeom>
        </p:spPr>
      </p:pic>
      <p:sp>
        <p:nvSpPr>
          <p:cNvPr id="3" name="Picture Placeholder 5">
            <a:extLst>
              <a:ext uri="{FF2B5EF4-FFF2-40B4-BE49-F238E27FC236}">
                <a16:creationId xmlns:a16="http://schemas.microsoft.com/office/drawing/2014/main" id="{35C8F0D9-CA45-4A59-BB0F-C5EFA524DD00}"/>
              </a:ext>
            </a:extLst>
          </p:cNvPr>
          <p:cNvSpPr>
            <a:spLocks noGrp="1"/>
          </p:cNvSpPr>
          <p:nvPr>
            <p:ph type="pic" sz="quarter" idx="11"/>
          </p:nvPr>
        </p:nvSpPr>
        <p:spPr>
          <a:xfrm>
            <a:off x="381000" y="723900"/>
            <a:ext cx="11439525" cy="3678651"/>
          </a:xfrm>
        </p:spPr>
        <p:txBody>
          <a:bodyPr anchor="ctr"/>
          <a:lstStyle>
            <a:lvl1pPr marL="0" indent="0" algn="ctr">
              <a:buNone/>
              <a:defRPr/>
            </a:lvl1pPr>
          </a:lstStyle>
          <a:p>
            <a:endParaRPr lang="en-IN" dirty="0"/>
          </a:p>
        </p:txBody>
      </p:sp>
      <p:pic>
        <p:nvPicPr>
          <p:cNvPr id="6" name="Picture 5" descr="Shape&#10;&#10;Description automatically generated">
            <a:extLst>
              <a:ext uri="{FF2B5EF4-FFF2-40B4-BE49-F238E27FC236}">
                <a16:creationId xmlns:a16="http://schemas.microsoft.com/office/drawing/2014/main" id="{52D97256-9139-4D32-8568-1BF4FA3BB110}"/>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1586103" y="339538"/>
            <a:ext cx="271527" cy="235323"/>
          </a:xfrm>
          <a:prstGeom prst="rect">
            <a:avLst/>
          </a:prstGeom>
        </p:spPr>
      </p:pic>
      <p:sp>
        <p:nvSpPr>
          <p:cNvPr id="5" name="Text Placeholder 4">
            <a:extLst>
              <a:ext uri="{FF2B5EF4-FFF2-40B4-BE49-F238E27FC236}">
                <a16:creationId xmlns:a16="http://schemas.microsoft.com/office/drawing/2014/main" id="{4DA3CD29-2B93-4FE0-8E62-502B0B141DB9}"/>
              </a:ext>
            </a:extLst>
          </p:cNvPr>
          <p:cNvSpPr>
            <a:spLocks noGrp="1"/>
          </p:cNvSpPr>
          <p:nvPr>
            <p:ph type="body" sz="quarter" idx="12"/>
          </p:nvPr>
        </p:nvSpPr>
        <p:spPr>
          <a:xfrm>
            <a:off x="381000" y="5014249"/>
            <a:ext cx="7674429" cy="332399"/>
          </a:xfrm>
        </p:spPr>
        <p:txBody>
          <a:bodyPr wrap="square" lIns="0" tIns="0" rIns="0" bIns="0">
            <a:spAutoFit/>
          </a:bodyPr>
          <a:lstStyle>
            <a:lvl1pPr marL="0" indent="0">
              <a:buNone/>
              <a:defRPr sz="2400" b="1">
                <a:solidFill>
                  <a:schemeClr val="accent1"/>
                </a:solidFill>
              </a:defRPr>
            </a:lvl1pPr>
          </a:lstStyle>
          <a:p>
            <a:pPr lvl="0"/>
            <a:r>
              <a:rPr lang="en-US" dirty="0"/>
              <a:t>Click to edit Master text styles</a:t>
            </a:r>
          </a:p>
        </p:txBody>
      </p:sp>
      <p:sp>
        <p:nvSpPr>
          <p:cNvPr id="11" name="Text Placeholder 10">
            <a:extLst>
              <a:ext uri="{FF2B5EF4-FFF2-40B4-BE49-F238E27FC236}">
                <a16:creationId xmlns:a16="http://schemas.microsoft.com/office/drawing/2014/main" id="{B4402F7E-65F4-416A-819E-C34115D9CE69}"/>
              </a:ext>
            </a:extLst>
          </p:cNvPr>
          <p:cNvSpPr>
            <a:spLocks noGrp="1"/>
          </p:cNvSpPr>
          <p:nvPr>
            <p:ph type="body" sz="quarter" idx="13"/>
          </p:nvPr>
        </p:nvSpPr>
        <p:spPr>
          <a:xfrm>
            <a:off x="381000" y="5454653"/>
            <a:ext cx="7674429" cy="946147"/>
          </a:xfrm>
        </p:spPr>
        <p:txBody>
          <a:bodyPr lIns="0" tIns="0" rIns="0" bIns="0">
            <a:normAutofit/>
          </a:bodyPr>
          <a:lstStyle>
            <a:lvl1pPr marL="0" indent="0">
              <a:buNone/>
              <a:defRPr sz="1000"/>
            </a:lvl1pPr>
          </a:lstStyle>
          <a:p>
            <a:pPr lvl="0"/>
            <a:r>
              <a:rPr lang="en-US" dirty="0"/>
              <a:t>Click to edit Master text styles</a:t>
            </a:r>
          </a:p>
        </p:txBody>
      </p:sp>
      <p:sp>
        <p:nvSpPr>
          <p:cNvPr id="12" name="Slide Number Placeholder 5">
            <a:extLst>
              <a:ext uri="{FF2B5EF4-FFF2-40B4-BE49-F238E27FC236}">
                <a16:creationId xmlns:a16="http://schemas.microsoft.com/office/drawing/2014/main" id="{3F0AA6B8-2EC5-49DE-8974-53964AC02E30}"/>
              </a:ext>
            </a:extLst>
          </p:cNvPr>
          <p:cNvSpPr>
            <a:spLocks noGrp="1"/>
          </p:cNvSpPr>
          <p:nvPr>
            <p:ph type="sldNum" sz="quarter" idx="4"/>
          </p:nvPr>
        </p:nvSpPr>
        <p:spPr>
          <a:xfrm>
            <a:off x="11443063" y="6461763"/>
            <a:ext cx="377463" cy="272999"/>
          </a:xfrm>
          <a:prstGeom prst="rect">
            <a:avLst/>
          </a:prstGeom>
        </p:spPr>
        <p:txBody>
          <a:bodyPr vert="horz" lIns="0" tIns="0" rIns="0" bIns="0" rtlCol="0" anchor="ctr" anchorCtr="0"/>
          <a:lstStyle>
            <a:lvl1pPr algn="r">
              <a:defRPr sz="1000">
                <a:solidFill>
                  <a:schemeClr val="tx1">
                    <a:tint val="75000"/>
                  </a:schemeClr>
                </a:solidFill>
              </a:defRPr>
            </a:lvl1pPr>
          </a:lstStyle>
          <a:p>
            <a:fld id="{F58B522F-7218-4DD2-9A79-8098A090879F}" type="slidenum">
              <a:rPr lang="en-US" smtClean="0"/>
              <a:pPr/>
              <a:t>‹#›</a:t>
            </a:fld>
            <a:endParaRPr lang="en-US" dirty="0"/>
          </a:p>
        </p:txBody>
      </p:sp>
      <p:sp>
        <p:nvSpPr>
          <p:cNvPr id="13" name="TextBox 12">
            <a:extLst>
              <a:ext uri="{FF2B5EF4-FFF2-40B4-BE49-F238E27FC236}">
                <a16:creationId xmlns:a16="http://schemas.microsoft.com/office/drawing/2014/main" id="{871097D7-EA7F-402F-A59F-51532BB6082A}"/>
              </a:ext>
            </a:extLst>
          </p:cNvPr>
          <p:cNvSpPr txBox="1"/>
          <p:nvPr userDrawn="1"/>
        </p:nvSpPr>
        <p:spPr>
          <a:xfrm>
            <a:off x="6434378" y="6530625"/>
            <a:ext cx="5008685" cy="130805"/>
          </a:xfrm>
          <a:prstGeom prst="rect">
            <a:avLst/>
          </a:prstGeom>
          <a:noFill/>
        </p:spPr>
        <p:txBody>
          <a:bodyPr wrap="square" lIns="0" tIns="0" rIns="0" bIns="0" rtlCol="0">
            <a:spAutoFit/>
          </a:bodyPr>
          <a:lstStyle/>
          <a:p>
            <a:pPr algn="r"/>
            <a:r>
              <a:rPr lang="en-US" sz="850" dirty="0">
                <a:solidFill>
                  <a:schemeClr val="bg1">
                    <a:lumMod val="65000"/>
                  </a:schemeClr>
                </a:solidFill>
              </a:rPr>
              <a:t>© Aligned Automation | Confidential &amp; Proprietary</a:t>
            </a:r>
          </a:p>
        </p:txBody>
      </p:sp>
      <p:sp>
        <p:nvSpPr>
          <p:cNvPr id="10" name="Rectangle 9">
            <a:extLst>
              <a:ext uri="{FF2B5EF4-FFF2-40B4-BE49-F238E27FC236}">
                <a16:creationId xmlns:a16="http://schemas.microsoft.com/office/drawing/2014/main" id="{4ACEE9EF-90D6-4E0C-B1D7-CD503382624A}"/>
              </a:ext>
            </a:extLst>
          </p:cNvPr>
          <p:cNvSpPr/>
          <p:nvPr userDrawn="1"/>
        </p:nvSpPr>
        <p:spPr>
          <a:xfrm>
            <a:off x="0" y="6803136"/>
            <a:ext cx="12192000" cy="54864"/>
          </a:xfrm>
          <a:prstGeom prst="rect">
            <a:avLst/>
          </a:prstGeom>
          <a:gradFill>
            <a:gsLst>
              <a:gs pos="100000">
                <a:schemeClr val="accent6"/>
              </a:gs>
              <a:gs pos="21000">
                <a:schemeClr val="accent3"/>
              </a:gs>
              <a:gs pos="78000">
                <a:schemeClr val="accent2"/>
              </a:gs>
              <a:gs pos="0">
                <a:schemeClr val="bg2"/>
              </a:gs>
            </a:gsLst>
            <a:lin ang="21000000" scaled="0"/>
          </a:gradFill>
          <a:ln w="31423"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76136380"/>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Industry Title (Dark)">
    <p:bg>
      <p:bgPr>
        <a:solidFill>
          <a:srgbClr val="0F1C3F"/>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690F1F17-884A-47FF-9879-E4850B163A05}"/>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11151" r="16553" b="1122"/>
          <a:stretch/>
        </p:blipFill>
        <p:spPr>
          <a:xfrm>
            <a:off x="4646735" y="1"/>
            <a:ext cx="7545265" cy="6858000"/>
          </a:xfrm>
          <a:prstGeom prst="rect">
            <a:avLst/>
          </a:prstGeom>
        </p:spPr>
      </p:pic>
      <p:pic>
        <p:nvPicPr>
          <p:cNvPr id="7" name="Picture 6" descr="Shape&#10;&#10;Description automatically generated">
            <a:extLst>
              <a:ext uri="{FF2B5EF4-FFF2-40B4-BE49-F238E27FC236}">
                <a16:creationId xmlns:a16="http://schemas.microsoft.com/office/drawing/2014/main" id="{D330932F-B2B5-4D4B-BA09-3A913711C934}"/>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1586103" y="339538"/>
            <a:ext cx="271527" cy="235323"/>
          </a:xfrm>
          <a:prstGeom prst="rect">
            <a:avLst/>
          </a:prstGeom>
        </p:spPr>
      </p:pic>
      <p:sp>
        <p:nvSpPr>
          <p:cNvPr id="11" name="Text Placeholder 10">
            <a:extLst>
              <a:ext uri="{FF2B5EF4-FFF2-40B4-BE49-F238E27FC236}">
                <a16:creationId xmlns:a16="http://schemas.microsoft.com/office/drawing/2014/main" id="{6E0217BE-9DB9-4F13-BC38-60D98EFFEB82}"/>
              </a:ext>
            </a:extLst>
          </p:cNvPr>
          <p:cNvSpPr>
            <a:spLocks noGrp="1"/>
          </p:cNvSpPr>
          <p:nvPr>
            <p:ph type="body" sz="quarter" idx="11"/>
          </p:nvPr>
        </p:nvSpPr>
        <p:spPr>
          <a:xfrm>
            <a:off x="685800" y="1049927"/>
            <a:ext cx="6944770" cy="470898"/>
          </a:xfrm>
        </p:spPr>
        <p:txBody>
          <a:bodyPr lIns="0" tIns="0" rIns="0" bIns="0">
            <a:spAutoFit/>
          </a:bodyPr>
          <a:lstStyle>
            <a:lvl1pPr marL="0" indent="0">
              <a:buFont typeface="Arial" panose="020B0604020202020204" pitchFamily="34" charset="0"/>
              <a:buNone/>
              <a:defRPr sz="34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p:txBody>
      </p:sp>
      <p:sp>
        <p:nvSpPr>
          <p:cNvPr id="12" name="Text Placeholder 10">
            <a:extLst>
              <a:ext uri="{FF2B5EF4-FFF2-40B4-BE49-F238E27FC236}">
                <a16:creationId xmlns:a16="http://schemas.microsoft.com/office/drawing/2014/main" id="{9EE11E76-0911-42FF-8A23-680EC5AFBFD7}"/>
              </a:ext>
            </a:extLst>
          </p:cNvPr>
          <p:cNvSpPr>
            <a:spLocks noGrp="1"/>
          </p:cNvSpPr>
          <p:nvPr>
            <p:ph type="body" sz="quarter" idx="12"/>
          </p:nvPr>
        </p:nvSpPr>
        <p:spPr>
          <a:xfrm>
            <a:off x="685800" y="1992361"/>
            <a:ext cx="6944770" cy="360099"/>
          </a:xfrm>
        </p:spPr>
        <p:txBody>
          <a:bodyPr lIns="0" tIns="0" rIns="0" bIns="0">
            <a:noAutofit/>
          </a:bodyPr>
          <a:lstStyle>
            <a:lvl1pPr marL="0" indent="0">
              <a:buFont typeface="Arial" panose="020B0604020202020204" pitchFamily="34" charset="0"/>
              <a:buNone/>
              <a:defRPr sz="1400" b="1">
                <a:solidFill>
                  <a:schemeClr val="accent2"/>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p:txBody>
      </p:sp>
      <p:sp>
        <p:nvSpPr>
          <p:cNvPr id="13" name="Text Placeholder 10">
            <a:extLst>
              <a:ext uri="{FF2B5EF4-FFF2-40B4-BE49-F238E27FC236}">
                <a16:creationId xmlns:a16="http://schemas.microsoft.com/office/drawing/2014/main" id="{3B62F460-3DE3-41B2-922D-63D22B2076FB}"/>
              </a:ext>
            </a:extLst>
          </p:cNvPr>
          <p:cNvSpPr>
            <a:spLocks noGrp="1"/>
          </p:cNvSpPr>
          <p:nvPr>
            <p:ph type="body" sz="quarter" idx="13"/>
          </p:nvPr>
        </p:nvSpPr>
        <p:spPr>
          <a:xfrm>
            <a:off x="685800" y="2546852"/>
            <a:ext cx="6944770" cy="554288"/>
          </a:xfrm>
        </p:spPr>
        <p:txBody>
          <a:bodyPr lIns="0" tIns="0" rIns="0" bIns="0">
            <a:noAutofit/>
          </a:bodyPr>
          <a:lstStyle>
            <a:lvl1pPr marL="0" indent="0">
              <a:buFont typeface="Arial" panose="020B0604020202020204" pitchFamily="34" charset="0"/>
              <a:buNone/>
              <a:defRPr sz="1000"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p:txBody>
      </p:sp>
      <p:sp>
        <p:nvSpPr>
          <p:cNvPr id="9" name="Rectangle 8">
            <a:extLst>
              <a:ext uri="{FF2B5EF4-FFF2-40B4-BE49-F238E27FC236}">
                <a16:creationId xmlns:a16="http://schemas.microsoft.com/office/drawing/2014/main" id="{8EF5BE14-238B-435B-8E7B-8E976D1A1F61}"/>
              </a:ext>
            </a:extLst>
          </p:cNvPr>
          <p:cNvSpPr/>
          <p:nvPr userDrawn="1"/>
        </p:nvSpPr>
        <p:spPr>
          <a:xfrm>
            <a:off x="685800" y="1715217"/>
            <a:ext cx="548640" cy="73152"/>
          </a:xfrm>
          <a:prstGeom prst="rect">
            <a:avLst/>
          </a:prstGeom>
          <a:gradFill flip="none" rotWithShape="1">
            <a:gsLst>
              <a:gs pos="15000">
                <a:schemeClr val="bg2"/>
              </a:gs>
              <a:gs pos="85000">
                <a:schemeClr val="accent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0" name="Slide Number Placeholder 5">
            <a:extLst>
              <a:ext uri="{FF2B5EF4-FFF2-40B4-BE49-F238E27FC236}">
                <a16:creationId xmlns:a16="http://schemas.microsoft.com/office/drawing/2014/main" id="{FE224326-90FF-48A2-A312-1AFA50171344}"/>
              </a:ext>
            </a:extLst>
          </p:cNvPr>
          <p:cNvSpPr>
            <a:spLocks noGrp="1"/>
          </p:cNvSpPr>
          <p:nvPr>
            <p:ph type="sldNum" sz="quarter" idx="4"/>
          </p:nvPr>
        </p:nvSpPr>
        <p:spPr>
          <a:xfrm>
            <a:off x="11443063" y="6461763"/>
            <a:ext cx="377463" cy="272999"/>
          </a:xfrm>
          <a:prstGeom prst="rect">
            <a:avLst/>
          </a:prstGeom>
        </p:spPr>
        <p:txBody>
          <a:bodyPr vert="horz" lIns="0" tIns="0" rIns="0" bIns="0" rtlCol="0" anchor="ctr" anchorCtr="0"/>
          <a:lstStyle>
            <a:lvl1pPr algn="r">
              <a:defRPr sz="1000">
                <a:solidFill>
                  <a:schemeClr val="bg1"/>
                </a:solidFill>
              </a:defRPr>
            </a:lvl1pPr>
          </a:lstStyle>
          <a:p>
            <a:fld id="{F58B522F-7218-4DD2-9A79-8098A090879F}" type="slidenum">
              <a:rPr lang="en-US" smtClean="0"/>
              <a:pPr/>
              <a:t>‹#›</a:t>
            </a:fld>
            <a:endParaRPr lang="en-US" dirty="0"/>
          </a:p>
        </p:txBody>
      </p:sp>
      <p:sp>
        <p:nvSpPr>
          <p:cNvPr id="14" name="Rectangle 13">
            <a:extLst>
              <a:ext uri="{FF2B5EF4-FFF2-40B4-BE49-F238E27FC236}">
                <a16:creationId xmlns:a16="http://schemas.microsoft.com/office/drawing/2014/main" id="{6448F574-8EAA-4BF7-86A1-66F597C8F158}"/>
              </a:ext>
            </a:extLst>
          </p:cNvPr>
          <p:cNvSpPr/>
          <p:nvPr userDrawn="1"/>
        </p:nvSpPr>
        <p:spPr>
          <a:xfrm>
            <a:off x="0" y="6803136"/>
            <a:ext cx="12192000" cy="54864"/>
          </a:xfrm>
          <a:prstGeom prst="rect">
            <a:avLst/>
          </a:prstGeom>
          <a:gradFill>
            <a:gsLst>
              <a:gs pos="100000">
                <a:schemeClr val="accent6"/>
              </a:gs>
              <a:gs pos="21000">
                <a:schemeClr val="accent3"/>
              </a:gs>
              <a:gs pos="78000">
                <a:schemeClr val="accent2"/>
              </a:gs>
              <a:gs pos="0">
                <a:schemeClr val="bg2"/>
              </a:gs>
            </a:gsLst>
            <a:lin ang="21000000" scaled="0"/>
          </a:gradFill>
          <a:ln w="31423"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830723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Industry Title (Gray)">
    <p:bg>
      <p:bgPr>
        <a:solidFill>
          <a:srgbClr val="0F1C3F"/>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4A64060B-5CF1-452D-9D11-EE66527D0C3E}"/>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15945" r="19615" b="4350"/>
          <a:stretch/>
        </p:blipFill>
        <p:spPr>
          <a:xfrm>
            <a:off x="4186055" y="1"/>
            <a:ext cx="8005945" cy="6858000"/>
          </a:xfrm>
          <a:prstGeom prst="rect">
            <a:avLst/>
          </a:prstGeom>
        </p:spPr>
      </p:pic>
      <p:pic>
        <p:nvPicPr>
          <p:cNvPr id="7" name="Picture 6" descr="Shape&#10;&#10;Description automatically generated">
            <a:extLst>
              <a:ext uri="{FF2B5EF4-FFF2-40B4-BE49-F238E27FC236}">
                <a16:creationId xmlns:a16="http://schemas.microsoft.com/office/drawing/2014/main" id="{5B28158F-BAAE-4759-9810-A95DB0A2AA86}"/>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1586103" y="339538"/>
            <a:ext cx="271527" cy="235323"/>
          </a:xfrm>
          <a:prstGeom prst="rect">
            <a:avLst/>
          </a:prstGeom>
        </p:spPr>
      </p:pic>
      <p:sp>
        <p:nvSpPr>
          <p:cNvPr id="8" name="Text Placeholder 10">
            <a:extLst>
              <a:ext uri="{FF2B5EF4-FFF2-40B4-BE49-F238E27FC236}">
                <a16:creationId xmlns:a16="http://schemas.microsoft.com/office/drawing/2014/main" id="{F523CEDB-AD90-41CA-83FA-BA3A7B9585C0}"/>
              </a:ext>
            </a:extLst>
          </p:cNvPr>
          <p:cNvSpPr>
            <a:spLocks noGrp="1"/>
          </p:cNvSpPr>
          <p:nvPr>
            <p:ph type="body" sz="quarter" idx="11"/>
          </p:nvPr>
        </p:nvSpPr>
        <p:spPr>
          <a:xfrm>
            <a:off x="685800" y="1049927"/>
            <a:ext cx="6944770" cy="470898"/>
          </a:xfrm>
        </p:spPr>
        <p:txBody>
          <a:bodyPr lIns="0" tIns="0" rIns="0" bIns="0">
            <a:spAutoFit/>
          </a:bodyPr>
          <a:lstStyle>
            <a:lvl1pPr marL="0" indent="0">
              <a:buFont typeface="Arial" panose="020B0604020202020204" pitchFamily="34" charset="0"/>
              <a:buNone/>
              <a:defRPr sz="34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p:txBody>
      </p:sp>
      <p:sp>
        <p:nvSpPr>
          <p:cNvPr id="9" name="Text Placeholder 10">
            <a:extLst>
              <a:ext uri="{FF2B5EF4-FFF2-40B4-BE49-F238E27FC236}">
                <a16:creationId xmlns:a16="http://schemas.microsoft.com/office/drawing/2014/main" id="{DDBC1313-BD47-47FE-A7E0-DD252FE539A8}"/>
              </a:ext>
            </a:extLst>
          </p:cNvPr>
          <p:cNvSpPr>
            <a:spLocks noGrp="1"/>
          </p:cNvSpPr>
          <p:nvPr>
            <p:ph type="body" sz="quarter" idx="12"/>
          </p:nvPr>
        </p:nvSpPr>
        <p:spPr>
          <a:xfrm>
            <a:off x="685800" y="1992361"/>
            <a:ext cx="6944770" cy="360099"/>
          </a:xfrm>
        </p:spPr>
        <p:txBody>
          <a:bodyPr lIns="0" tIns="0" rIns="0" bIns="0">
            <a:noAutofit/>
          </a:bodyPr>
          <a:lstStyle>
            <a:lvl1pPr marL="0" indent="0">
              <a:buFont typeface="Arial" panose="020B0604020202020204" pitchFamily="34" charset="0"/>
              <a:buNone/>
              <a:defRPr sz="1400" b="1">
                <a:solidFill>
                  <a:schemeClr val="accent2"/>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p:txBody>
      </p:sp>
      <p:sp>
        <p:nvSpPr>
          <p:cNvPr id="10" name="Text Placeholder 10">
            <a:extLst>
              <a:ext uri="{FF2B5EF4-FFF2-40B4-BE49-F238E27FC236}">
                <a16:creationId xmlns:a16="http://schemas.microsoft.com/office/drawing/2014/main" id="{06315249-93C6-46F3-AC03-CF8A22835AFD}"/>
              </a:ext>
            </a:extLst>
          </p:cNvPr>
          <p:cNvSpPr>
            <a:spLocks noGrp="1"/>
          </p:cNvSpPr>
          <p:nvPr>
            <p:ph type="body" sz="quarter" idx="13"/>
          </p:nvPr>
        </p:nvSpPr>
        <p:spPr>
          <a:xfrm>
            <a:off x="685800" y="2546852"/>
            <a:ext cx="6944770" cy="554288"/>
          </a:xfrm>
        </p:spPr>
        <p:txBody>
          <a:bodyPr lIns="0" tIns="0" rIns="0" bIns="0">
            <a:noAutofit/>
          </a:bodyPr>
          <a:lstStyle>
            <a:lvl1pPr marL="0" indent="0">
              <a:buFont typeface="Arial" panose="020B0604020202020204" pitchFamily="34" charset="0"/>
              <a:buNone/>
              <a:defRPr sz="1000"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p:txBody>
      </p:sp>
      <p:sp>
        <p:nvSpPr>
          <p:cNvPr id="11" name="Rectangle 10">
            <a:extLst>
              <a:ext uri="{FF2B5EF4-FFF2-40B4-BE49-F238E27FC236}">
                <a16:creationId xmlns:a16="http://schemas.microsoft.com/office/drawing/2014/main" id="{CF240070-47ED-4FBD-B3B6-99910F9C7E2D}"/>
              </a:ext>
            </a:extLst>
          </p:cNvPr>
          <p:cNvSpPr/>
          <p:nvPr userDrawn="1"/>
        </p:nvSpPr>
        <p:spPr>
          <a:xfrm>
            <a:off x="685800" y="1715217"/>
            <a:ext cx="548640" cy="73152"/>
          </a:xfrm>
          <a:prstGeom prst="rect">
            <a:avLst/>
          </a:prstGeom>
          <a:gradFill flip="none" rotWithShape="1">
            <a:gsLst>
              <a:gs pos="15000">
                <a:schemeClr val="bg2"/>
              </a:gs>
              <a:gs pos="85000">
                <a:schemeClr val="accent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2" name="Slide Number Placeholder 5">
            <a:extLst>
              <a:ext uri="{FF2B5EF4-FFF2-40B4-BE49-F238E27FC236}">
                <a16:creationId xmlns:a16="http://schemas.microsoft.com/office/drawing/2014/main" id="{51E76CDA-9B99-4101-A534-B18A378E2FDB}"/>
              </a:ext>
            </a:extLst>
          </p:cNvPr>
          <p:cNvSpPr>
            <a:spLocks noGrp="1"/>
          </p:cNvSpPr>
          <p:nvPr>
            <p:ph type="sldNum" sz="quarter" idx="4"/>
          </p:nvPr>
        </p:nvSpPr>
        <p:spPr>
          <a:xfrm>
            <a:off x="11443063" y="6461763"/>
            <a:ext cx="377463" cy="272999"/>
          </a:xfrm>
          <a:prstGeom prst="rect">
            <a:avLst/>
          </a:prstGeom>
        </p:spPr>
        <p:txBody>
          <a:bodyPr vert="horz" lIns="0" tIns="0" rIns="0" bIns="0" rtlCol="0" anchor="ctr" anchorCtr="0"/>
          <a:lstStyle>
            <a:lvl1pPr algn="r">
              <a:defRPr sz="1000">
                <a:solidFill>
                  <a:schemeClr val="bg1"/>
                </a:solidFill>
              </a:defRPr>
            </a:lvl1pPr>
          </a:lstStyle>
          <a:p>
            <a:fld id="{F58B522F-7218-4DD2-9A79-8098A090879F}" type="slidenum">
              <a:rPr lang="en-US" smtClean="0"/>
              <a:pPr/>
              <a:t>‹#›</a:t>
            </a:fld>
            <a:endParaRPr lang="en-US" dirty="0"/>
          </a:p>
        </p:txBody>
      </p:sp>
      <p:sp>
        <p:nvSpPr>
          <p:cNvPr id="13" name="Rectangle 12">
            <a:extLst>
              <a:ext uri="{FF2B5EF4-FFF2-40B4-BE49-F238E27FC236}">
                <a16:creationId xmlns:a16="http://schemas.microsoft.com/office/drawing/2014/main" id="{90FDAEAC-EC31-475A-99FC-F9865AC52BB7}"/>
              </a:ext>
            </a:extLst>
          </p:cNvPr>
          <p:cNvSpPr/>
          <p:nvPr userDrawn="1"/>
        </p:nvSpPr>
        <p:spPr>
          <a:xfrm>
            <a:off x="0" y="6803136"/>
            <a:ext cx="12192000" cy="54864"/>
          </a:xfrm>
          <a:prstGeom prst="rect">
            <a:avLst/>
          </a:prstGeom>
          <a:gradFill>
            <a:gsLst>
              <a:gs pos="100000">
                <a:schemeClr val="accent6"/>
              </a:gs>
              <a:gs pos="21000">
                <a:schemeClr val="accent3"/>
              </a:gs>
              <a:gs pos="78000">
                <a:schemeClr val="accent2"/>
              </a:gs>
              <a:gs pos="0">
                <a:schemeClr val="bg2"/>
              </a:gs>
            </a:gsLst>
            <a:lin ang="21000000" scaled="0"/>
          </a:gradFill>
          <a:ln w="31423"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918786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Industry Title (White)">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E0845440-E11B-4026-AEAE-0B339EDF6BFD}"/>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7139" r="12225" b="3046"/>
          <a:stretch/>
        </p:blipFill>
        <p:spPr>
          <a:xfrm>
            <a:off x="4441675" y="0"/>
            <a:ext cx="7750325" cy="6858000"/>
          </a:xfrm>
          <a:prstGeom prst="rect">
            <a:avLst/>
          </a:prstGeom>
        </p:spPr>
      </p:pic>
      <p:pic>
        <p:nvPicPr>
          <p:cNvPr id="7" name="Picture 6" descr="Shape&#10;&#10;Description automatically generated">
            <a:extLst>
              <a:ext uri="{FF2B5EF4-FFF2-40B4-BE49-F238E27FC236}">
                <a16:creationId xmlns:a16="http://schemas.microsoft.com/office/drawing/2014/main" id="{19C80757-0994-4FEA-A326-AC7EBD4B85EC}"/>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1586103" y="339538"/>
            <a:ext cx="271527" cy="235323"/>
          </a:xfrm>
          <a:prstGeom prst="rect">
            <a:avLst/>
          </a:prstGeom>
        </p:spPr>
      </p:pic>
      <p:sp>
        <p:nvSpPr>
          <p:cNvPr id="8" name="Text Placeholder 5">
            <a:extLst>
              <a:ext uri="{FF2B5EF4-FFF2-40B4-BE49-F238E27FC236}">
                <a16:creationId xmlns:a16="http://schemas.microsoft.com/office/drawing/2014/main" id="{6445F207-6215-439A-827B-2F9DB022F242}"/>
              </a:ext>
            </a:extLst>
          </p:cNvPr>
          <p:cNvSpPr>
            <a:spLocks noGrp="1"/>
          </p:cNvSpPr>
          <p:nvPr>
            <p:ph type="body" sz="quarter" idx="14"/>
          </p:nvPr>
        </p:nvSpPr>
        <p:spPr>
          <a:xfrm>
            <a:off x="685800" y="975164"/>
            <a:ext cx="7010400" cy="559621"/>
          </a:xfrm>
        </p:spPr>
        <p:txBody>
          <a:bodyPr vert="horz" lIns="0" tIns="0" rIns="0" bIns="0" rtlCol="0" anchor="b" anchorCtr="0">
            <a:noAutofit/>
          </a:bodyPr>
          <a:lstStyle>
            <a:lvl1pPr marL="0" indent="0">
              <a:buNone/>
              <a:defRPr lang="en-US" sz="3600" b="1" smtClean="0">
                <a:latin typeface="+mj-lt"/>
                <a:ea typeface="+mj-ea"/>
                <a:cs typeface="+mj-cs"/>
              </a:defRPr>
            </a:lvl1pPr>
            <a:lvl2pPr marL="0" indent="0" algn="l">
              <a:buFont typeface="Arial" panose="020B0604020202020204" pitchFamily="34" charset="0"/>
              <a:buNone/>
              <a:defRPr lang="en-US" sz="2400" b="0" kern="1200" dirty="0">
                <a:solidFill>
                  <a:srgbClr val="636B82"/>
                </a:solidFill>
                <a:latin typeface="+mj-lt"/>
                <a:ea typeface="+mj-ea"/>
                <a:cs typeface="+mj-cs"/>
              </a:defRPr>
            </a:lvl2pPr>
            <a:lvl3pPr>
              <a:defRPr lang="en-US" sz="1800" smtClean="0"/>
            </a:lvl3pPr>
            <a:lvl4pPr>
              <a:defRPr lang="en-US" sz="1800" smtClean="0"/>
            </a:lvl4pPr>
            <a:lvl5pPr>
              <a:defRPr lang="en-US" sz="1800"/>
            </a:lvl5pPr>
          </a:lstStyle>
          <a:p>
            <a:pPr marL="571500" lvl="0" indent="-571500">
              <a:spcBef>
                <a:spcPct val="0"/>
              </a:spcBef>
            </a:pPr>
            <a:r>
              <a:rPr lang="en-US" dirty="0"/>
              <a:t>Click to edit Master text styles</a:t>
            </a:r>
          </a:p>
        </p:txBody>
      </p:sp>
      <p:sp>
        <p:nvSpPr>
          <p:cNvPr id="9" name="Text Placeholder 5">
            <a:extLst>
              <a:ext uri="{FF2B5EF4-FFF2-40B4-BE49-F238E27FC236}">
                <a16:creationId xmlns:a16="http://schemas.microsoft.com/office/drawing/2014/main" id="{278FF062-52A3-46E2-8020-06976EEA39DF}"/>
              </a:ext>
            </a:extLst>
          </p:cNvPr>
          <p:cNvSpPr>
            <a:spLocks noGrp="1"/>
          </p:cNvSpPr>
          <p:nvPr>
            <p:ph type="body" sz="quarter" idx="16" hasCustomPrompt="1"/>
          </p:nvPr>
        </p:nvSpPr>
        <p:spPr>
          <a:xfrm>
            <a:off x="685800" y="723900"/>
            <a:ext cx="7010400" cy="251264"/>
          </a:xfrm>
        </p:spPr>
        <p:txBody>
          <a:bodyPr vert="horz" lIns="0" tIns="0" rIns="0" bIns="0" rtlCol="0" anchor="b">
            <a:noAutofit/>
          </a:bodyPr>
          <a:lstStyle>
            <a:lvl1pPr marL="0" indent="0">
              <a:buNone/>
              <a:defRPr lang="en-US" sz="1600" b="1" kern="1200" dirty="0" smtClean="0">
                <a:solidFill>
                  <a:schemeClr val="accent1"/>
                </a:solidFill>
                <a:latin typeface="+mj-lt"/>
                <a:ea typeface="+mj-ea"/>
                <a:cs typeface="+mj-cs"/>
              </a:defRPr>
            </a:lvl1pPr>
            <a:lvl2pPr marL="0" indent="0" algn="l">
              <a:buFont typeface="Arial" panose="020B0604020202020204" pitchFamily="34" charset="0"/>
              <a:buNone/>
              <a:defRPr lang="en-US" sz="2400" b="0" kern="1200" dirty="0">
                <a:solidFill>
                  <a:srgbClr val="636B82"/>
                </a:solidFill>
                <a:latin typeface="+mj-lt"/>
                <a:ea typeface="+mj-ea"/>
                <a:cs typeface="+mj-cs"/>
              </a:defRPr>
            </a:lvl2pPr>
            <a:lvl3pPr>
              <a:defRPr lang="en-US" sz="1800" smtClean="0"/>
            </a:lvl3pPr>
            <a:lvl4pPr>
              <a:defRPr lang="en-US" sz="1800" smtClean="0"/>
            </a:lvl4pPr>
            <a:lvl5pPr>
              <a:defRPr lang="en-US" sz="1800"/>
            </a:lvl5pPr>
          </a:lstStyle>
          <a:p>
            <a:pPr marL="285750" lvl="0" indent="-285750">
              <a:spcBef>
                <a:spcPct val="0"/>
              </a:spcBef>
            </a:pPr>
            <a:r>
              <a:rPr lang="en-US" dirty="0"/>
              <a:t>CLICK TO EDIT MASTER TEXT STYLES</a:t>
            </a:r>
          </a:p>
        </p:txBody>
      </p:sp>
      <p:sp>
        <p:nvSpPr>
          <p:cNvPr id="11" name="Text Placeholder 10">
            <a:extLst>
              <a:ext uri="{FF2B5EF4-FFF2-40B4-BE49-F238E27FC236}">
                <a16:creationId xmlns:a16="http://schemas.microsoft.com/office/drawing/2014/main" id="{C0F402FB-0AD2-404A-9819-0DDBCED0BA6E}"/>
              </a:ext>
            </a:extLst>
          </p:cNvPr>
          <p:cNvSpPr>
            <a:spLocks noGrp="1"/>
          </p:cNvSpPr>
          <p:nvPr>
            <p:ph type="body" sz="quarter" idx="13"/>
          </p:nvPr>
        </p:nvSpPr>
        <p:spPr>
          <a:xfrm>
            <a:off x="685800" y="2546852"/>
            <a:ext cx="6944770" cy="1639068"/>
          </a:xfrm>
        </p:spPr>
        <p:txBody>
          <a:bodyPr lIns="0" tIns="0" rIns="0" bIns="0">
            <a:noAutofit/>
          </a:bodyPr>
          <a:lstStyle>
            <a:lvl1pPr marL="0" indent="0">
              <a:buFont typeface="Arial" panose="020B0604020202020204" pitchFamily="34" charset="0"/>
              <a:buNone/>
              <a:defRPr sz="1000" b="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p:txBody>
      </p:sp>
      <p:sp>
        <p:nvSpPr>
          <p:cNvPr id="10" name="Rectangle 9">
            <a:extLst>
              <a:ext uri="{FF2B5EF4-FFF2-40B4-BE49-F238E27FC236}">
                <a16:creationId xmlns:a16="http://schemas.microsoft.com/office/drawing/2014/main" id="{E3B5F65F-E78E-4618-BB26-3512DBF7BD51}"/>
              </a:ext>
            </a:extLst>
          </p:cNvPr>
          <p:cNvSpPr/>
          <p:nvPr userDrawn="1"/>
        </p:nvSpPr>
        <p:spPr>
          <a:xfrm>
            <a:off x="685800" y="1715217"/>
            <a:ext cx="548640" cy="73152"/>
          </a:xfrm>
          <a:prstGeom prst="rect">
            <a:avLst/>
          </a:prstGeom>
          <a:gradFill flip="none" rotWithShape="1">
            <a:gsLst>
              <a:gs pos="15000">
                <a:schemeClr val="bg2"/>
              </a:gs>
              <a:gs pos="85000">
                <a:schemeClr val="accent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2" name="Slide Number Placeholder 5">
            <a:extLst>
              <a:ext uri="{FF2B5EF4-FFF2-40B4-BE49-F238E27FC236}">
                <a16:creationId xmlns:a16="http://schemas.microsoft.com/office/drawing/2014/main" id="{173EBCFB-D306-4ABE-AFC8-A1087AE88705}"/>
              </a:ext>
            </a:extLst>
          </p:cNvPr>
          <p:cNvSpPr>
            <a:spLocks noGrp="1"/>
          </p:cNvSpPr>
          <p:nvPr>
            <p:ph type="sldNum" sz="quarter" idx="4"/>
          </p:nvPr>
        </p:nvSpPr>
        <p:spPr>
          <a:xfrm>
            <a:off x="11443063" y="6461763"/>
            <a:ext cx="377463" cy="272999"/>
          </a:xfrm>
          <a:prstGeom prst="rect">
            <a:avLst/>
          </a:prstGeom>
        </p:spPr>
        <p:txBody>
          <a:bodyPr vert="horz" lIns="0" tIns="0" rIns="0" bIns="0" rtlCol="0" anchor="ctr" anchorCtr="0"/>
          <a:lstStyle>
            <a:lvl1pPr algn="r">
              <a:defRPr sz="1000">
                <a:solidFill>
                  <a:schemeClr val="tx1">
                    <a:tint val="75000"/>
                  </a:schemeClr>
                </a:solidFill>
              </a:defRPr>
            </a:lvl1pPr>
          </a:lstStyle>
          <a:p>
            <a:fld id="{F58B522F-7218-4DD2-9A79-8098A090879F}" type="slidenum">
              <a:rPr lang="en-US" smtClean="0"/>
              <a:pPr/>
              <a:t>‹#›</a:t>
            </a:fld>
            <a:endParaRPr lang="en-US" dirty="0"/>
          </a:p>
        </p:txBody>
      </p:sp>
      <p:sp>
        <p:nvSpPr>
          <p:cNvPr id="13" name="Rectangle 12">
            <a:extLst>
              <a:ext uri="{FF2B5EF4-FFF2-40B4-BE49-F238E27FC236}">
                <a16:creationId xmlns:a16="http://schemas.microsoft.com/office/drawing/2014/main" id="{B7D39E97-2ACE-4957-B271-908589A2B2CC}"/>
              </a:ext>
            </a:extLst>
          </p:cNvPr>
          <p:cNvSpPr/>
          <p:nvPr userDrawn="1"/>
        </p:nvSpPr>
        <p:spPr>
          <a:xfrm>
            <a:off x="0" y="6803136"/>
            <a:ext cx="12192000" cy="54864"/>
          </a:xfrm>
          <a:prstGeom prst="rect">
            <a:avLst/>
          </a:prstGeom>
          <a:gradFill>
            <a:gsLst>
              <a:gs pos="100000">
                <a:schemeClr val="accent6"/>
              </a:gs>
              <a:gs pos="21000">
                <a:schemeClr val="accent3"/>
              </a:gs>
              <a:gs pos="78000">
                <a:schemeClr val="accent2"/>
              </a:gs>
              <a:gs pos="0">
                <a:schemeClr val="bg2"/>
              </a:gs>
            </a:gsLst>
            <a:lin ang="21000000" scaled="0"/>
          </a:gradFill>
          <a:ln w="31423"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865814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Divider">
    <p:bg>
      <p:bgPr>
        <a:gradFill>
          <a:gsLst>
            <a:gs pos="100000">
              <a:schemeClr val="accent3"/>
            </a:gs>
            <a:gs pos="0">
              <a:schemeClr val="bg2"/>
            </a:gs>
            <a:gs pos="64000">
              <a:schemeClr val="accent1"/>
            </a:gs>
          </a:gsLst>
          <a:lin ang="2700000" scaled="1"/>
        </a:gradFill>
        <a:effectLst/>
      </p:bgPr>
    </p:bg>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B32D19DA-EF5B-4283-B87B-D4886A80AC1D}"/>
              </a:ext>
            </a:extLst>
          </p:cNvPr>
          <p:cNvSpPr>
            <a:spLocks noGrp="1"/>
          </p:cNvSpPr>
          <p:nvPr>
            <p:ph type="body" sz="quarter" idx="11"/>
          </p:nvPr>
        </p:nvSpPr>
        <p:spPr>
          <a:xfrm>
            <a:off x="683331" y="1529534"/>
            <a:ext cx="6457698" cy="2028825"/>
          </a:xfrm>
        </p:spPr>
        <p:txBody>
          <a:bodyPr lIns="0" tIns="0" rIns="0" bIns="0">
            <a:noAutofit/>
          </a:bodyPr>
          <a:lstStyle>
            <a:lvl1pPr marL="0" indent="0">
              <a:buFont typeface="Arial" panose="020B0604020202020204" pitchFamily="34" charset="0"/>
              <a:buNone/>
              <a:defRPr sz="4400" b="1">
                <a:solidFill>
                  <a:schemeClr val="bg1"/>
                </a:solidFill>
              </a:defRPr>
            </a:lvl1pPr>
          </a:lstStyle>
          <a:p>
            <a:pPr lvl="0"/>
            <a:r>
              <a:rPr lang="en-US" dirty="0"/>
              <a:t>Click to edit Master text styles</a:t>
            </a:r>
          </a:p>
        </p:txBody>
      </p:sp>
      <p:pic>
        <p:nvPicPr>
          <p:cNvPr id="6" name="Picture 5" descr="A picture containing black&#10;&#10;Description automatically generated">
            <a:extLst>
              <a:ext uri="{FF2B5EF4-FFF2-40B4-BE49-F238E27FC236}">
                <a16:creationId xmlns:a16="http://schemas.microsoft.com/office/drawing/2014/main" id="{94921EED-D9C1-4C33-8B0C-922E8408ED2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7713" r="14320" b="418"/>
          <a:stretch/>
        </p:blipFill>
        <p:spPr>
          <a:xfrm>
            <a:off x="4803078" y="0"/>
            <a:ext cx="7386453" cy="6858000"/>
          </a:xfrm>
          <a:prstGeom prst="rect">
            <a:avLst/>
          </a:prstGeom>
        </p:spPr>
      </p:pic>
      <p:sp>
        <p:nvSpPr>
          <p:cNvPr id="7" name="Slide Number Placeholder 5">
            <a:extLst>
              <a:ext uri="{FF2B5EF4-FFF2-40B4-BE49-F238E27FC236}">
                <a16:creationId xmlns:a16="http://schemas.microsoft.com/office/drawing/2014/main" id="{F1047D61-A3C8-4917-B9CC-9D075BAE6F18}"/>
              </a:ext>
            </a:extLst>
          </p:cNvPr>
          <p:cNvSpPr>
            <a:spLocks noGrp="1"/>
          </p:cNvSpPr>
          <p:nvPr>
            <p:ph type="sldNum" sz="quarter" idx="4"/>
          </p:nvPr>
        </p:nvSpPr>
        <p:spPr>
          <a:xfrm>
            <a:off x="11443063" y="6461763"/>
            <a:ext cx="377463" cy="272999"/>
          </a:xfrm>
          <a:prstGeom prst="rect">
            <a:avLst/>
          </a:prstGeom>
        </p:spPr>
        <p:txBody>
          <a:bodyPr vert="horz" lIns="0" tIns="0" rIns="0" bIns="0" rtlCol="0" anchor="ctr" anchorCtr="0"/>
          <a:lstStyle>
            <a:lvl1pPr algn="r">
              <a:defRPr sz="1000">
                <a:solidFill>
                  <a:schemeClr val="bg1"/>
                </a:solidFill>
              </a:defRPr>
            </a:lvl1pPr>
          </a:lstStyle>
          <a:p>
            <a:fld id="{F58B522F-7218-4DD2-9A79-8098A090879F}" type="slidenum">
              <a:rPr lang="en-US" smtClean="0"/>
              <a:pPr/>
              <a:t>‹#›</a:t>
            </a:fld>
            <a:endParaRPr lang="en-US" dirty="0"/>
          </a:p>
        </p:txBody>
      </p:sp>
      <p:sp>
        <p:nvSpPr>
          <p:cNvPr id="10" name="Rectangle 9">
            <a:extLst>
              <a:ext uri="{FF2B5EF4-FFF2-40B4-BE49-F238E27FC236}">
                <a16:creationId xmlns:a16="http://schemas.microsoft.com/office/drawing/2014/main" id="{4A8F3693-F065-4857-94BE-A5350663F1C7}"/>
              </a:ext>
            </a:extLst>
          </p:cNvPr>
          <p:cNvSpPr/>
          <p:nvPr userDrawn="1"/>
        </p:nvSpPr>
        <p:spPr>
          <a:xfrm>
            <a:off x="0" y="6803136"/>
            <a:ext cx="12192000" cy="54864"/>
          </a:xfrm>
          <a:prstGeom prst="rect">
            <a:avLst/>
          </a:prstGeom>
          <a:gradFill>
            <a:gsLst>
              <a:gs pos="100000">
                <a:schemeClr val="accent6"/>
              </a:gs>
              <a:gs pos="21000">
                <a:schemeClr val="accent3"/>
              </a:gs>
              <a:gs pos="78000">
                <a:schemeClr val="accent2"/>
              </a:gs>
              <a:gs pos="0">
                <a:schemeClr val="bg2"/>
              </a:gs>
            </a:gsLst>
            <a:lin ang="21000000" scaled="0"/>
          </a:gradFill>
          <a:ln w="31423"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177422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hank You">
    <p:bg>
      <p:bgPr>
        <a:solidFill>
          <a:srgbClr val="0C000E"/>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2A6677A-AFE6-4D11-A7D6-DB1E8C0BCDF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0287000" cy="6858000"/>
          </a:xfrm>
          <a:prstGeom prst="rect">
            <a:avLst/>
          </a:prstGeom>
        </p:spPr>
      </p:pic>
      <p:sp>
        <p:nvSpPr>
          <p:cNvPr id="11" name="Rectangle 10">
            <a:extLst>
              <a:ext uri="{FF2B5EF4-FFF2-40B4-BE49-F238E27FC236}">
                <a16:creationId xmlns:a16="http://schemas.microsoft.com/office/drawing/2014/main" id="{8FE0786B-B9CB-46B2-B8F1-200A1DA1D8D2}"/>
              </a:ext>
            </a:extLst>
          </p:cNvPr>
          <p:cNvSpPr/>
          <p:nvPr userDrawn="1"/>
        </p:nvSpPr>
        <p:spPr>
          <a:xfrm>
            <a:off x="967853" y="2405174"/>
            <a:ext cx="548640" cy="914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grpSp>
        <p:nvGrpSpPr>
          <p:cNvPr id="16" name="Group 15">
            <a:extLst>
              <a:ext uri="{FF2B5EF4-FFF2-40B4-BE49-F238E27FC236}">
                <a16:creationId xmlns:a16="http://schemas.microsoft.com/office/drawing/2014/main" id="{342314C4-7BDD-43F0-BF29-8F380DFA28F1}"/>
              </a:ext>
            </a:extLst>
          </p:cNvPr>
          <p:cNvGrpSpPr/>
          <p:nvPr userDrawn="1"/>
        </p:nvGrpSpPr>
        <p:grpSpPr>
          <a:xfrm>
            <a:off x="5591698" y="-3"/>
            <a:ext cx="6600302" cy="6858003"/>
            <a:chOff x="5591698" y="-3"/>
            <a:chExt cx="6600302" cy="6858003"/>
          </a:xfrm>
        </p:grpSpPr>
        <p:sp>
          <p:nvSpPr>
            <p:cNvPr id="17" name="Rectangle 16">
              <a:extLst>
                <a:ext uri="{FF2B5EF4-FFF2-40B4-BE49-F238E27FC236}">
                  <a16:creationId xmlns:a16="http://schemas.microsoft.com/office/drawing/2014/main" id="{3F886752-141C-40ED-9FB2-EE669A6FCAE2}"/>
                </a:ext>
              </a:extLst>
            </p:cNvPr>
            <p:cNvSpPr/>
            <p:nvPr userDrawn="1"/>
          </p:nvSpPr>
          <p:spPr>
            <a:xfrm>
              <a:off x="5591698" y="0"/>
              <a:ext cx="4695302" cy="6858000"/>
            </a:xfrm>
            <a:prstGeom prst="rect">
              <a:avLst/>
            </a:prstGeom>
            <a:gradFill flip="none" rotWithShape="1">
              <a:gsLst>
                <a:gs pos="0">
                  <a:srgbClr val="0C000E">
                    <a:alpha val="0"/>
                  </a:srgbClr>
                </a:gs>
                <a:gs pos="100000">
                  <a:srgbClr val="0C000E"/>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4B06C62-A663-4B30-B7D1-80A2FCDD2FD9}"/>
                </a:ext>
              </a:extLst>
            </p:cNvPr>
            <p:cNvSpPr/>
            <p:nvPr userDrawn="1"/>
          </p:nvSpPr>
          <p:spPr>
            <a:xfrm>
              <a:off x="10287000" y="-3"/>
              <a:ext cx="1905000" cy="6858001"/>
            </a:xfrm>
            <a:prstGeom prst="rect">
              <a:avLst/>
            </a:prstGeom>
            <a:solidFill>
              <a:srgbClr val="0C00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9" name="Picture 18" descr="A picture containing black&#10;&#10;Description automatically generated">
            <a:extLst>
              <a:ext uri="{FF2B5EF4-FFF2-40B4-BE49-F238E27FC236}">
                <a16:creationId xmlns:a16="http://schemas.microsoft.com/office/drawing/2014/main" id="{53167D19-3DE3-4E11-93FC-8FD56F8C4A35}"/>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805546" y="-6"/>
            <a:ext cx="7386453" cy="6858000"/>
          </a:xfrm>
          <a:prstGeom prst="rect">
            <a:avLst/>
          </a:prstGeom>
        </p:spPr>
      </p:pic>
      <p:sp>
        <p:nvSpPr>
          <p:cNvPr id="7" name="Text Placeholder 6">
            <a:extLst>
              <a:ext uri="{FF2B5EF4-FFF2-40B4-BE49-F238E27FC236}">
                <a16:creationId xmlns:a16="http://schemas.microsoft.com/office/drawing/2014/main" id="{B8F6991B-36B8-4CA8-8F9C-BB04D30F36F6}"/>
              </a:ext>
            </a:extLst>
          </p:cNvPr>
          <p:cNvSpPr>
            <a:spLocks noGrp="1"/>
          </p:cNvSpPr>
          <p:nvPr>
            <p:ph type="body" sz="quarter" idx="11" hasCustomPrompt="1"/>
          </p:nvPr>
        </p:nvSpPr>
        <p:spPr>
          <a:xfrm>
            <a:off x="967852" y="1513415"/>
            <a:ext cx="8043801" cy="1157287"/>
          </a:xfrm>
        </p:spPr>
        <p:txBody>
          <a:bodyPr vert="horz" lIns="0" tIns="0" rIns="0" bIns="0" rtlCol="0" anchor="ctr">
            <a:noAutofit/>
          </a:bodyPr>
          <a:lstStyle>
            <a:lvl1pPr>
              <a:defRPr lang="en-US" sz="3600" b="1" smtClean="0">
                <a:solidFill>
                  <a:schemeClr val="bg1"/>
                </a:solidFill>
                <a:latin typeface="+mj-lt"/>
                <a:ea typeface="+mj-ea"/>
                <a:cs typeface="+mj-cs"/>
              </a:defRPr>
            </a:lvl1pPr>
            <a:lvl2pPr>
              <a:defRPr lang="en-US" sz="1800" smtClean="0"/>
            </a:lvl2pPr>
            <a:lvl3pPr>
              <a:defRPr lang="en-US" sz="1800" smtClean="0"/>
            </a:lvl3pPr>
            <a:lvl4pPr>
              <a:defRPr lang="en-US" sz="1800" smtClean="0"/>
            </a:lvl4pPr>
            <a:lvl5pPr>
              <a:defRPr lang="en-US" sz="1800"/>
            </a:lvl5pPr>
          </a:lstStyle>
          <a:p>
            <a:pPr marL="0" lvl="0">
              <a:spcBef>
                <a:spcPct val="0"/>
              </a:spcBef>
              <a:buNone/>
            </a:pPr>
            <a:r>
              <a:rPr lang="en-US" dirty="0"/>
              <a:t>Thank you</a:t>
            </a:r>
          </a:p>
        </p:txBody>
      </p:sp>
    </p:spTree>
    <p:extLst>
      <p:ext uri="{BB962C8B-B14F-4D97-AF65-F5344CB8AC3E}">
        <p14:creationId xmlns:p14="http://schemas.microsoft.com/office/powerpoint/2010/main" val="4924624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hank You (Simple)">
    <p:bg>
      <p:bgPr>
        <a:gradFill>
          <a:gsLst>
            <a:gs pos="100000">
              <a:schemeClr val="accent3"/>
            </a:gs>
            <a:gs pos="0">
              <a:schemeClr val="bg2"/>
            </a:gs>
            <a:gs pos="64000">
              <a:schemeClr val="accent1"/>
            </a:gs>
          </a:gsLst>
          <a:lin ang="2700000" scaled="1"/>
        </a:gradFill>
        <a:effectLst/>
      </p:bgPr>
    </p:bg>
    <p:spTree>
      <p:nvGrpSpPr>
        <p:cNvPr id="1" name=""/>
        <p:cNvGrpSpPr/>
        <p:nvPr/>
      </p:nvGrpSpPr>
      <p:grpSpPr>
        <a:xfrm>
          <a:off x="0" y="0"/>
          <a:ext cx="0" cy="0"/>
          <a:chOff x="0" y="0"/>
          <a:chExt cx="0" cy="0"/>
        </a:xfrm>
      </p:grpSpPr>
      <p:pic>
        <p:nvPicPr>
          <p:cNvPr id="6" name="Picture 5" descr="A picture containing black&#10;&#10;Description automatically generated">
            <a:extLst>
              <a:ext uri="{FF2B5EF4-FFF2-40B4-BE49-F238E27FC236}">
                <a16:creationId xmlns:a16="http://schemas.microsoft.com/office/drawing/2014/main" id="{94921EED-D9C1-4C33-8B0C-922E8408ED2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7713" r="14320" b="418"/>
          <a:stretch/>
        </p:blipFill>
        <p:spPr>
          <a:xfrm>
            <a:off x="4803078" y="0"/>
            <a:ext cx="7386453" cy="6858000"/>
          </a:xfrm>
          <a:prstGeom prst="rect">
            <a:avLst/>
          </a:prstGeom>
        </p:spPr>
      </p:pic>
      <p:sp>
        <p:nvSpPr>
          <p:cNvPr id="7" name="TextBox 6">
            <a:extLst>
              <a:ext uri="{FF2B5EF4-FFF2-40B4-BE49-F238E27FC236}">
                <a16:creationId xmlns:a16="http://schemas.microsoft.com/office/drawing/2014/main" id="{4EF59BE7-CC00-4BDE-BCCB-E2C66742F240}"/>
              </a:ext>
            </a:extLst>
          </p:cNvPr>
          <p:cNvSpPr txBox="1"/>
          <p:nvPr userDrawn="1"/>
        </p:nvSpPr>
        <p:spPr>
          <a:xfrm>
            <a:off x="967853" y="1513951"/>
            <a:ext cx="7248099" cy="1156751"/>
          </a:xfrm>
          <a:prstGeom prst="rect">
            <a:avLst/>
          </a:prstGeom>
        </p:spPr>
        <p:txBody>
          <a:bodyPr vert="horz" lIns="0" tIns="0" rIns="0" bIns="0" rtlCol="0" anchor="ctr">
            <a:noAutofit/>
          </a:bodyPr>
          <a:lstStyle>
            <a:defPPr>
              <a:defRPr lang="en-US"/>
            </a:defPPr>
            <a:lvl1pPr>
              <a:lnSpc>
                <a:spcPct val="90000"/>
              </a:lnSpc>
              <a:spcBef>
                <a:spcPct val="0"/>
              </a:spcBef>
              <a:buNone/>
              <a:defRPr sz="4000" b="1">
                <a:solidFill>
                  <a:schemeClr val="bg1"/>
                </a:solidFill>
                <a:latin typeface="+mj-lt"/>
                <a:ea typeface="+mj-ea"/>
                <a:cs typeface="+mj-cs"/>
              </a:defRPr>
            </a:lvl1pPr>
          </a:lstStyle>
          <a:p>
            <a:r>
              <a:rPr lang="en-US" sz="3600" dirty="0"/>
              <a:t>Thank you</a:t>
            </a:r>
          </a:p>
        </p:txBody>
      </p:sp>
      <p:sp>
        <p:nvSpPr>
          <p:cNvPr id="10" name="Rectangle 9">
            <a:extLst>
              <a:ext uri="{FF2B5EF4-FFF2-40B4-BE49-F238E27FC236}">
                <a16:creationId xmlns:a16="http://schemas.microsoft.com/office/drawing/2014/main" id="{290F691D-E7A2-4464-BA66-C28D2CF47F33}"/>
              </a:ext>
            </a:extLst>
          </p:cNvPr>
          <p:cNvSpPr/>
          <p:nvPr userDrawn="1"/>
        </p:nvSpPr>
        <p:spPr>
          <a:xfrm>
            <a:off x="985271" y="2405174"/>
            <a:ext cx="548640" cy="914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9" name="Slide Number Placeholder 5">
            <a:extLst>
              <a:ext uri="{FF2B5EF4-FFF2-40B4-BE49-F238E27FC236}">
                <a16:creationId xmlns:a16="http://schemas.microsoft.com/office/drawing/2014/main" id="{C94CB8D8-5245-41AE-878D-DEC4E7B4ACC1}"/>
              </a:ext>
            </a:extLst>
          </p:cNvPr>
          <p:cNvSpPr>
            <a:spLocks noGrp="1"/>
          </p:cNvSpPr>
          <p:nvPr>
            <p:ph type="sldNum" sz="quarter" idx="4"/>
          </p:nvPr>
        </p:nvSpPr>
        <p:spPr>
          <a:xfrm>
            <a:off x="11443063" y="6461763"/>
            <a:ext cx="377463" cy="272999"/>
          </a:xfrm>
          <a:prstGeom prst="rect">
            <a:avLst/>
          </a:prstGeom>
        </p:spPr>
        <p:txBody>
          <a:bodyPr vert="horz" lIns="0" tIns="0" rIns="0" bIns="0" rtlCol="0" anchor="ctr" anchorCtr="0"/>
          <a:lstStyle>
            <a:lvl1pPr algn="r">
              <a:defRPr sz="1000">
                <a:solidFill>
                  <a:schemeClr val="bg1"/>
                </a:solidFill>
              </a:defRPr>
            </a:lvl1pPr>
          </a:lstStyle>
          <a:p>
            <a:fld id="{F58B522F-7218-4DD2-9A79-8098A090879F}" type="slidenum">
              <a:rPr lang="en-US" smtClean="0"/>
              <a:pPr/>
              <a:t>‹#›</a:t>
            </a:fld>
            <a:endParaRPr lang="en-US" dirty="0"/>
          </a:p>
        </p:txBody>
      </p:sp>
    </p:spTree>
    <p:extLst>
      <p:ext uri="{BB962C8B-B14F-4D97-AF65-F5344CB8AC3E}">
        <p14:creationId xmlns:p14="http://schemas.microsoft.com/office/powerpoint/2010/main" val="27411635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Contact Us">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E78A254-C216-4DDB-B344-FEFABDECBEF3}"/>
              </a:ext>
            </a:extLst>
          </p:cNvPr>
          <p:cNvSpPr/>
          <p:nvPr userDrawn="1"/>
        </p:nvSpPr>
        <p:spPr>
          <a:xfrm>
            <a:off x="0" y="-1"/>
            <a:ext cx="12192000" cy="5838826"/>
          </a:xfrm>
          <a:prstGeom prst="rect">
            <a:avLst/>
          </a:prstGeom>
          <a:gradFill flip="none" rotWithShape="1">
            <a:gsLst>
              <a:gs pos="0">
                <a:schemeClr val="tx2"/>
              </a:gs>
              <a:gs pos="95495">
                <a:schemeClr val="accent2"/>
              </a:gs>
              <a:gs pos="47000">
                <a:schemeClr val="accent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itle 1">
            <a:extLst>
              <a:ext uri="{FF2B5EF4-FFF2-40B4-BE49-F238E27FC236}">
                <a16:creationId xmlns:a16="http://schemas.microsoft.com/office/drawing/2014/main" id="{5312A594-AAE1-4AEE-86A6-66116FB4F60F}"/>
              </a:ext>
            </a:extLst>
          </p:cNvPr>
          <p:cNvSpPr txBox="1">
            <a:spLocks/>
          </p:cNvSpPr>
          <p:nvPr userDrawn="1"/>
        </p:nvSpPr>
        <p:spPr>
          <a:xfrm>
            <a:off x="668382" y="1709749"/>
            <a:ext cx="3382504" cy="681564"/>
          </a:xfrm>
          <a:prstGeom prst="rect">
            <a:avLst/>
          </a:prstGeom>
        </p:spPr>
        <p:txBody>
          <a:bodyPr lIns="0" tIns="0" rIns="0" bIns="0" anchor="t"/>
          <a:lstStyle>
            <a:lvl1pPr algn="l" defTabSz="914400" rtl="0" eaLnBrk="1" latinLnBrk="0" hangingPunct="1">
              <a:lnSpc>
                <a:spcPct val="90000"/>
              </a:lnSpc>
              <a:spcBef>
                <a:spcPct val="0"/>
              </a:spcBef>
              <a:buNone/>
              <a:defRPr sz="2800" b="1" kern="1200">
                <a:solidFill>
                  <a:schemeClr val="tx1"/>
                </a:solidFill>
                <a:latin typeface="+mj-lt"/>
                <a:ea typeface="+mj-ea"/>
                <a:cs typeface="+mj-cs"/>
              </a:defRPr>
            </a:lvl1pPr>
          </a:lstStyle>
          <a:p>
            <a:r>
              <a:rPr lang="en-US" sz="4400" dirty="0">
                <a:solidFill>
                  <a:schemeClr val="bg1"/>
                </a:solidFill>
              </a:rPr>
              <a:t>Contact Us</a:t>
            </a:r>
          </a:p>
        </p:txBody>
      </p:sp>
      <p:sp>
        <p:nvSpPr>
          <p:cNvPr id="21" name="Picture Placeholder 22">
            <a:extLst>
              <a:ext uri="{FF2B5EF4-FFF2-40B4-BE49-F238E27FC236}">
                <a16:creationId xmlns:a16="http://schemas.microsoft.com/office/drawing/2014/main" id="{39733E00-87EE-49F2-B2D7-9EEDBAA65DCD}"/>
              </a:ext>
            </a:extLst>
          </p:cNvPr>
          <p:cNvSpPr>
            <a:spLocks noGrp="1"/>
          </p:cNvSpPr>
          <p:nvPr>
            <p:ph type="pic" sz="quarter" idx="11"/>
          </p:nvPr>
        </p:nvSpPr>
        <p:spPr>
          <a:xfrm>
            <a:off x="640380" y="2850054"/>
            <a:ext cx="1445980" cy="1445980"/>
          </a:xfrm>
          <a:prstGeom prst="flowChartConnector">
            <a:avLst/>
          </a:prstGeom>
        </p:spPr>
        <p:txBody>
          <a:bodyPr/>
          <a:lstStyle>
            <a:lvl1pPr marL="0" indent="0">
              <a:buNone/>
              <a:defRPr>
                <a:solidFill>
                  <a:schemeClr val="bg1"/>
                </a:solidFill>
              </a:defRPr>
            </a:lvl1pPr>
          </a:lstStyle>
          <a:p>
            <a:endParaRPr lang="en-IN" dirty="0"/>
          </a:p>
        </p:txBody>
      </p:sp>
      <p:sp>
        <p:nvSpPr>
          <p:cNvPr id="22" name="Text Placeholder 24">
            <a:extLst>
              <a:ext uri="{FF2B5EF4-FFF2-40B4-BE49-F238E27FC236}">
                <a16:creationId xmlns:a16="http://schemas.microsoft.com/office/drawing/2014/main" id="{2C538FC1-86AE-49A0-A46C-6FB61DB65C12}"/>
              </a:ext>
            </a:extLst>
          </p:cNvPr>
          <p:cNvSpPr>
            <a:spLocks noGrp="1"/>
          </p:cNvSpPr>
          <p:nvPr>
            <p:ph type="body" sz="quarter" idx="12"/>
          </p:nvPr>
        </p:nvSpPr>
        <p:spPr>
          <a:xfrm>
            <a:off x="2302534" y="2985430"/>
            <a:ext cx="3622016" cy="311989"/>
          </a:xfrm>
        </p:spPr>
        <p:txBody>
          <a:bodyPr lIns="0" tIns="0" rIns="0" bIns="0"/>
          <a:lstStyle>
            <a:lvl1pPr marL="0" indent="0" algn="l">
              <a:buNone/>
              <a:defRPr b="1">
                <a:solidFill>
                  <a:schemeClr val="bg1"/>
                </a:solidFill>
              </a:defRPr>
            </a:lvl1pPr>
          </a:lstStyle>
          <a:p>
            <a:pPr lvl="0"/>
            <a:r>
              <a:rPr lang="en-US" dirty="0"/>
              <a:t>Click to edit Master text styles</a:t>
            </a:r>
          </a:p>
        </p:txBody>
      </p:sp>
      <p:sp>
        <p:nvSpPr>
          <p:cNvPr id="33" name="TextBox 32">
            <a:extLst>
              <a:ext uri="{FF2B5EF4-FFF2-40B4-BE49-F238E27FC236}">
                <a16:creationId xmlns:a16="http://schemas.microsoft.com/office/drawing/2014/main" id="{385DA55E-1BE1-4ECC-B4CB-A700CC935EE9}"/>
              </a:ext>
            </a:extLst>
          </p:cNvPr>
          <p:cNvSpPr txBox="1"/>
          <p:nvPr/>
        </p:nvSpPr>
        <p:spPr>
          <a:xfrm>
            <a:off x="2505931" y="5130860"/>
            <a:ext cx="2505203" cy="307777"/>
          </a:xfrm>
          <a:prstGeom prst="rect">
            <a:avLst/>
          </a:prstGeom>
          <a:noFill/>
        </p:spPr>
        <p:txBody>
          <a:bodyPr wrap="square" rtlCol="0" anchor="ctr">
            <a:spAutoFit/>
          </a:bodyPr>
          <a:lstStyle/>
          <a:p>
            <a:pPr algn="l"/>
            <a:r>
              <a:rPr lang="en-US" sz="1400" dirty="0">
                <a:solidFill>
                  <a:schemeClr val="bg1"/>
                </a:solidFill>
              </a:rPr>
              <a:t>alignedautomation.com</a:t>
            </a:r>
          </a:p>
        </p:txBody>
      </p:sp>
      <p:sp>
        <p:nvSpPr>
          <p:cNvPr id="30" name="TextBox 29">
            <a:extLst>
              <a:ext uri="{FF2B5EF4-FFF2-40B4-BE49-F238E27FC236}">
                <a16:creationId xmlns:a16="http://schemas.microsoft.com/office/drawing/2014/main" id="{4A740D7A-0438-47CA-A91F-8EEB9DECE156}"/>
              </a:ext>
            </a:extLst>
          </p:cNvPr>
          <p:cNvSpPr txBox="1"/>
          <p:nvPr/>
        </p:nvSpPr>
        <p:spPr>
          <a:xfrm>
            <a:off x="5287482" y="5130860"/>
            <a:ext cx="2780193" cy="307777"/>
          </a:xfrm>
          <a:prstGeom prst="rect">
            <a:avLst/>
          </a:prstGeom>
          <a:noFill/>
        </p:spPr>
        <p:txBody>
          <a:bodyPr wrap="square" rtlCol="0" anchor="ctr">
            <a:spAutoFit/>
          </a:bodyPr>
          <a:lstStyle/>
          <a:p>
            <a:pPr algn="l"/>
            <a:r>
              <a:rPr lang="en-US" sz="1400" dirty="0">
                <a:solidFill>
                  <a:schemeClr val="bg1"/>
                </a:solidFill>
              </a:rPr>
              <a:t>hello@alignedautomation.com</a:t>
            </a:r>
          </a:p>
        </p:txBody>
      </p:sp>
      <p:sp>
        <p:nvSpPr>
          <p:cNvPr id="28" name="TextBox 27">
            <a:extLst>
              <a:ext uri="{FF2B5EF4-FFF2-40B4-BE49-F238E27FC236}">
                <a16:creationId xmlns:a16="http://schemas.microsoft.com/office/drawing/2014/main" id="{AD1E8CCD-8E9F-4387-B45C-2A121B75EC25}"/>
              </a:ext>
            </a:extLst>
          </p:cNvPr>
          <p:cNvSpPr txBox="1"/>
          <p:nvPr/>
        </p:nvSpPr>
        <p:spPr>
          <a:xfrm>
            <a:off x="8513931" y="5130860"/>
            <a:ext cx="2630319" cy="307777"/>
          </a:xfrm>
          <a:prstGeom prst="rect">
            <a:avLst/>
          </a:prstGeom>
          <a:noFill/>
        </p:spPr>
        <p:txBody>
          <a:bodyPr wrap="square" rtlCol="0" anchor="ctr">
            <a:spAutoFit/>
          </a:bodyPr>
          <a:lstStyle/>
          <a:p>
            <a:pPr algn="l"/>
            <a:r>
              <a:rPr lang="en-US" sz="1400" dirty="0">
                <a:solidFill>
                  <a:schemeClr val="bg1"/>
                </a:solidFill>
              </a:rPr>
              <a:t>@alignedautomation.com</a:t>
            </a:r>
          </a:p>
        </p:txBody>
      </p:sp>
      <p:sp>
        <p:nvSpPr>
          <p:cNvPr id="34" name="Text Placeholder 24">
            <a:extLst>
              <a:ext uri="{FF2B5EF4-FFF2-40B4-BE49-F238E27FC236}">
                <a16:creationId xmlns:a16="http://schemas.microsoft.com/office/drawing/2014/main" id="{1931DA12-BFEA-46C1-A594-4A4081B1FDE8}"/>
              </a:ext>
            </a:extLst>
          </p:cNvPr>
          <p:cNvSpPr>
            <a:spLocks noGrp="1"/>
          </p:cNvSpPr>
          <p:nvPr userDrawn="1">
            <p:ph type="body" sz="quarter" idx="13"/>
          </p:nvPr>
        </p:nvSpPr>
        <p:spPr>
          <a:xfrm>
            <a:off x="2302534" y="3304199"/>
            <a:ext cx="3622016" cy="268845"/>
          </a:xfrm>
        </p:spPr>
        <p:txBody>
          <a:bodyPr lIns="0" tIns="0" rIns="0" bIns="0">
            <a:normAutofit/>
          </a:bodyPr>
          <a:lstStyle>
            <a:lvl1pPr marL="0" indent="0" algn="l">
              <a:buNone/>
              <a:defRPr sz="1400">
                <a:solidFill>
                  <a:schemeClr val="bg1"/>
                </a:solidFill>
              </a:defRPr>
            </a:lvl1pPr>
          </a:lstStyle>
          <a:p>
            <a:pPr lvl="0"/>
            <a:r>
              <a:rPr lang="en-US" dirty="0"/>
              <a:t>Click to edit Master text styles</a:t>
            </a:r>
          </a:p>
        </p:txBody>
      </p:sp>
      <p:pic>
        <p:nvPicPr>
          <p:cNvPr id="6" name="Graphic 5">
            <a:extLst>
              <a:ext uri="{FF2B5EF4-FFF2-40B4-BE49-F238E27FC236}">
                <a16:creationId xmlns:a16="http://schemas.microsoft.com/office/drawing/2014/main" id="{32A9730D-B8A5-490A-A50D-DCD46D4B72AB}"/>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096859" y="5188864"/>
            <a:ext cx="210819" cy="210819"/>
          </a:xfrm>
          <a:prstGeom prst="rect">
            <a:avLst/>
          </a:prstGeom>
        </p:spPr>
      </p:pic>
      <p:pic>
        <p:nvPicPr>
          <p:cNvPr id="8" name="Graphic 7">
            <a:extLst>
              <a:ext uri="{FF2B5EF4-FFF2-40B4-BE49-F238E27FC236}">
                <a16:creationId xmlns:a16="http://schemas.microsoft.com/office/drawing/2014/main" id="{D5FD0B77-B584-4CAE-A5F0-82881688E6D4}"/>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302534" y="5176089"/>
            <a:ext cx="217319" cy="217319"/>
          </a:xfrm>
          <a:prstGeom prst="rect">
            <a:avLst/>
          </a:prstGeom>
        </p:spPr>
      </p:pic>
      <p:pic>
        <p:nvPicPr>
          <p:cNvPr id="10" name="Graphic 9">
            <a:extLst>
              <a:ext uri="{FF2B5EF4-FFF2-40B4-BE49-F238E27FC236}">
                <a16:creationId xmlns:a16="http://schemas.microsoft.com/office/drawing/2014/main" id="{2D612A56-5B02-4E6A-9311-C1B1564C3403}"/>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346803" y="5193308"/>
            <a:ext cx="182880" cy="182880"/>
          </a:xfrm>
          <a:prstGeom prst="rect">
            <a:avLst/>
          </a:prstGeom>
        </p:spPr>
      </p:pic>
      <p:pic>
        <p:nvPicPr>
          <p:cNvPr id="16" name="Picture 15">
            <a:extLst>
              <a:ext uri="{FF2B5EF4-FFF2-40B4-BE49-F238E27FC236}">
                <a16:creationId xmlns:a16="http://schemas.microsoft.com/office/drawing/2014/main" id="{F07675E1-5AE1-4DE7-BD8B-3DC7F9C8913D}"/>
              </a:ext>
            </a:extLst>
          </p:cNvPr>
          <p:cNvPicPr>
            <a:picLocks noChangeAspect="1"/>
          </p:cNvPicPr>
          <p:nvPr userDrawn="1"/>
        </p:nvPicPr>
        <p:blipFill>
          <a:blip r:embed="rId8">
            <a:extLst>
              <a:ext uri="{28A0092B-C50C-407E-A947-70E740481C1C}">
                <a14:useLocalDpi xmlns:a14="http://schemas.microsoft.com/office/drawing/2010/main" val="0"/>
              </a:ext>
            </a:extLst>
          </a:blip>
          <a:srcRect/>
          <a:stretch/>
        </p:blipFill>
        <p:spPr>
          <a:xfrm>
            <a:off x="668382" y="1132047"/>
            <a:ext cx="1389976" cy="452642"/>
          </a:xfrm>
          <a:prstGeom prst="rect">
            <a:avLst/>
          </a:prstGeom>
        </p:spPr>
      </p:pic>
      <p:sp>
        <p:nvSpPr>
          <p:cNvPr id="15" name="Text Placeholder 24">
            <a:extLst>
              <a:ext uri="{FF2B5EF4-FFF2-40B4-BE49-F238E27FC236}">
                <a16:creationId xmlns:a16="http://schemas.microsoft.com/office/drawing/2014/main" id="{111017F8-9E76-484F-9B37-18F108685537}"/>
              </a:ext>
            </a:extLst>
          </p:cNvPr>
          <p:cNvSpPr>
            <a:spLocks noGrp="1"/>
          </p:cNvSpPr>
          <p:nvPr>
            <p:ph type="body" sz="quarter" idx="14"/>
          </p:nvPr>
        </p:nvSpPr>
        <p:spPr>
          <a:xfrm>
            <a:off x="2302533" y="3577078"/>
            <a:ext cx="3622016" cy="268845"/>
          </a:xfrm>
        </p:spPr>
        <p:txBody>
          <a:bodyPr lIns="0" tIns="0" rIns="0" bIns="0">
            <a:normAutofit/>
          </a:bodyPr>
          <a:lstStyle>
            <a:lvl1pPr marL="0" indent="0" algn="l">
              <a:buNone/>
              <a:defRPr sz="1400">
                <a:solidFill>
                  <a:schemeClr val="bg1"/>
                </a:solidFill>
              </a:defRPr>
            </a:lvl1pPr>
          </a:lstStyle>
          <a:p>
            <a:pPr lvl="0"/>
            <a:r>
              <a:rPr lang="en-US" dirty="0"/>
              <a:t>Click to edit Master text styles</a:t>
            </a:r>
          </a:p>
        </p:txBody>
      </p:sp>
      <p:cxnSp>
        <p:nvCxnSpPr>
          <p:cNvPr id="17" name="Straight Connector 16">
            <a:extLst>
              <a:ext uri="{FF2B5EF4-FFF2-40B4-BE49-F238E27FC236}">
                <a16:creationId xmlns:a16="http://schemas.microsoft.com/office/drawing/2014/main" id="{51B095EE-ACD9-41E2-BBD6-69B96C5B0E58}"/>
              </a:ext>
            </a:extLst>
          </p:cNvPr>
          <p:cNvCxnSpPr>
            <a:cxnSpLocks/>
          </p:cNvCxnSpPr>
          <p:nvPr userDrawn="1"/>
        </p:nvCxnSpPr>
        <p:spPr>
          <a:xfrm flipH="1">
            <a:off x="2305906" y="4752724"/>
            <a:ext cx="9514619" cy="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9" name="Text Placeholder 24">
            <a:extLst>
              <a:ext uri="{FF2B5EF4-FFF2-40B4-BE49-F238E27FC236}">
                <a16:creationId xmlns:a16="http://schemas.microsoft.com/office/drawing/2014/main" id="{FEED8670-DFF4-41A8-A8B9-F83F8772F0FA}"/>
              </a:ext>
            </a:extLst>
          </p:cNvPr>
          <p:cNvSpPr>
            <a:spLocks noGrp="1"/>
          </p:cNvSpPr>
          <p:nvPr>
            <p:ph type="body" sz="quarter" idx="15"/>
          </p:nvPr>
        </p:nvSpPr>
        <p:spPr>
          <a:xfrm>
            <a:off x="2302533" y="3852862"/>
            <a:ext cx="3622016" cy="268845"/>
          </a:xfrm>
        </p:spPr>
        <p:txBody>
          <a:bodyPr lIns="0" tIns="0" rIns="0" bIns="0">
            <a:normAutofit/>
          </a:bodyPr>
          <a:lstStyle>
            <a:lvl1pPr marL="0" indent="0" algn="l">
              <a:buNone/>
              <a:defRPr sz="1400">
                <a:solidFill>
                  <a:schemeClr val="bg1"/>
                </a:solidFill>
              </a:defRPr>
            </a:lvl1pPr>
          </a:lstStyle>
          <a:p>
            <a:pPr lvl="0"/>
            <a:r>
              <a:rPr lang="en-US" dirty="0"/>
              <a:t>Click to edit Master text styles</a:t>
            </a:r>
          </a:p>
        </p:txBody>
      </p:sp>
    </p:spTree>
    <p:extLst>
      <p:ext uri="{BB962C8B-B14F-4D97-AF65-F5344CB8AC3E}">
        <p14:creationId xmlns:p14="http://schemas.microsoft.com/office/powerpoint/2010/main" val="224450328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image" Target="../media/image1.png"/><Relationship Id="rId5" Type="http://schemas.openxmlformats.org/officeDocument/2006/relationships/theme" Target="../theme/theme2.xml"/><Relationship Id="rId4" Type="http://schemas.openxmlformats.org/officeDocument/2006/relationships/slideLayout" Target="../slideLayouts/slideLayout6.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slideLayout" Target="../slideLayouts/slideLayout8.xml"/><Relationship Id="rId1" Type="http://schemas.openxmlformats.org/officeDocument/2006/relationships/slideLayout" Target="../slideLayouts/slideLayout7.xml"/><Relationship Id="rId5" Type="http://schemas.openxmlformats.org/officeDocument/2006/relationships/image" Target="../media/image1.png"/><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7.xml"/><Relationship Id="rId3" Type="http://schemas.openxmlformats.org/officeDocument/2006/relationships/slideLayout" Target="../slideLayouts/slideLayout12.xml"/><Relationship Id="rId7" Type="http://schemas.openxmlformats.org/officeDocument/2006/relationships/slideLayout" Target="../slideLayouts/slideLayout16.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image" Target="../media/image1.png"/><Relationship Id="rId5" Type="http://schemas.openxmlformats.org/officeDocument/2006/relationships/slideLayout" Target="../slideLayouts/slideLayout14.xml"/><Relationship Id="rId10" Type="http://schemas.openxmlformats.org/officeDocument/2006/relationships/theme" Target="../theme/theme4.xml"/><Relationship Id="rId4" Type="http://schemas.openxmlformats.org/officeDocument/2006/relationships/slideLayout" Target="../slideLayouts/slideLayout13.xml"/><Relationship Id="rId9" Type="http://schemas.openxmlformats.org/officeDocument/2006/relationships/slideLayout" Target="../slideLayouts/slideLayout18.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image" Target="../media/image1.png"/><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theme" Target="../theme/theme5.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0" Type="http://schemas.openxmlformats.org/officeDocument/2006/relationships/slideLayout" Target="../slideLayouts/slideLayout28.xml"/><Relationship Id="rId4" Type="http://schemas.openxmlformats.org/officeDocument/2006/relationships/slideLayout" Target="../slideLayouts/slideLayout22.xml"/><Relationship Id="rId9"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D2DFD60-48B5-4E06-BBF4-394DD7B7E415}"/>
              </a:ext>
            </a:extLst>
          </p:cNvPr>
          <p:cNvSpPr>
            <a:spLocks noGrp="1"/>
          </p:cNvSpPr>
          <p:nvPr>
            <p:ph type="title"/>
          </p:nvPr>
        </p:nvSpPr>
        <p:spPr>
          <a:xfrm>
            <a:off x="388189" y="463527"/>
            <a:ext cx="11430000" cy="514769"/>
          </a:xfrm>
          <a:prstGeom prst="rect">
            <a:avLst/>
          </a:prstGeom>
        </p:spPr>
        <p:txBody>
          <a:bodyPr vert="horz" lIns="0" tIns="0" rIns="0" bIns="0" rtlCol="0" anchor="ctr">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596D940-3859-4164-BAF9-76D34C216577}"/>
              </a:ext>
            </a:extLst>
          </p:cNvPr>
          <p:cNvSpPr>
            <a:spLocks noGrp="1"/>
          </p:cNvSpPr>
          <p:nvPr>
            <p:ph type="body" idx="1"/>
          </p:nvPr>
        </p:nvSpPr>
        <p:spPr>
          <a:xfrm>
            <a:off x="388189" y="1167064"/>
            <a:ext cx="11429999" cy="5233736"/>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18E91712-28F5-40B4-831E-09511448ABEF}"/>
              </a:ext>
            </a:extLst>
          </p:cNvPr>
          <p:cNvSpPr>
            <a:spLocks noGrp="1"/>
          </p:cNvSpPr>
          <p:nvPr>
            <p:ph type="sldNum" sz="quarter" idx="4"/>
          </p:nvPr>
        </p:nvSpPr>
        <p:spPr>
          <a:xfrm>
            <a:off x="11443063" y="6461763"/>
            <a:ext cx="377463" cy="272999"/>
          </a:xfrm>
          <a:prstGeom prst="rect">
            <a:avLst/>
          </a:prstGeom>
        </p:spPr>
        <p:txBody>
          <a:bodyPr vert="horz" lIns="0" tIns="0" rIns="0" bIns="0" rtlCol="0" anchor="ctr" anchorCtr="0"/>
          <a:lstStyle>
            <a:lvl1pPr algn="r">
              <a:defRPr sz="1000">
                <a:solidFill>
                  <a:schemeClr val="tx1">
                    <a:tint val="75000"/>
                  </a:schemeClr>
                </a:solidFill>
              </a:defRPr>
            </a:lvl1pPr>
          </a:lstStyle>
          <a:p>
            <a:fld id="{F58B522F-7218-4DD2-9A79-8098A090879F}" type="slidenum">
              <a:rPr lang="en-US" smtClean="0"/>
              <a:pPr/>
              <a:t>‹#›</a:t>
            </a:fld>
            <a:endParaRPr lang="en-US" dirty="0"/>
          </a:p>
        </p:txBody>
      </p:sp>
      <p:pic>
        <p:nvPicPr>
          <p:cNvPr id="11" name="Picture 10" descr="Shape&#10;&#10;Description automatically generated">
            <a:extLst>
              <a:ext uri="{FF2B5EF4-FFF2-40B4-BE49-F238E27FC236}">
                <a16:creationId xmlns:a16="http://schemas.microsoft.com/office/drawing/2014/main" id="{5FCA3EB8-4E5D-4E83-B274-C54F46FEBBE3}"/>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1586103" y="339538"/>
            <a:ext cx="271527" cy="235323"/>
          </a:xfrm>
          <a:prstGeom prst="rect">
            <a:avLst/>
          </a:prstGeom>
        </p:spPr>
      </p:pic>
      <p:sp>
        <p:nvSpPr>
          <p:cNvPr id="7" name="TextBox 6">
            <a:extLst>
              <a:ext uri="{FF2B5EF4-FFF2-40B4-BE49-F238E27FC236}">
                <a16:creationId xmlns:a16="http://schemas.microsoft.com/office/drawing/2014/main" id="{47D1934C-1F51-4F35-B265-449594AC0099}"/>
              </a:ext>
            </a:extLst>
          </p:cNvPr>
          <p:cNvSpPr txBox="1"/>
          <p:nvPr userDrawn="1"/>
        </p:nvSpPr>
        <p:spPr>
          <a:xfrm>
            <a:off x="6434378" y="6530625"/>
            <a:ext cx="5008685" cy="130805"/>
          </a:xfrm>
          <a:prstGeom prst="rect">
            <a:avLst/>
          </a:prstGeom>
          <a:noFill/>
        </p:spPr>
        <p:txBody>
          <a:bodyPr wrap="square" lIns="0" tIns="0" rIns="0" bIns="0" rtlCol="0">
            <a:spAutoFit/>
          </a:bodyPr>
          <a:lstStyle/>
          <a:p>
            <a:pPr algn="r"/>
            <a:r>
              <a:rPr lang="en-US" sz="850" dirty="0">
                <a:solidFill>
                  <a:schemeClr val="bg1">
                    <a:lumMod val="65000"/>
                  </a:schemeClr>
                </a:solidFill>
              </a:rPr>
              <a:t>© Aligned Automation | Confidential &amp; Proprietary</a:t>
            </a:r>
          </a:p>
        </p:txBody>
      </p:sp>
      <p:sp>
        <p:nvSpPr>
          <p:cNvPr id="8" name="Rectangle 7">
            <a:extLst>
              <a:ext uri="{FF2B5EF4-FFF2-40B4-BE49-F238E27FC236}">
                <a16:creationId xmlns:a16="http://schemas.microsoft.com/office/drawing/2014/main" id="{7F45EE59-B387-4E25-B7C9-DD218F80B15D}"/>
              </a:ext>
            </a:extLst>
          </p:cNvPr>
          <p:cNvSpPr/>
          <p:nvPr userDrawn="1"/>
        </p:nvSpPr>
        <p:spPr>
          <a:xfrm>
            <a:off x="0" y="6803136"/>
            <a:ext cx="12192000" cy="54864"/>
          </a:xfrm>
          <a:prstGeom prst="rect">
            <a:avLst/>
          </a:prstGeom>
          <a:gradFill>
            <a:gsLst>
              <a:gs pos="100000">
                <a:schemeClr val="accent6"/>
              </a:gs>
              <a:gs pos="21000">
                <a:schemeClr val="accent3"/>
              </a:gs>
              <a:gs pos="78000">
                <a:schemeClr val="accent2"/>
              </a:gs>
              <a:gs pos="0">
                <a:schemeClr val="bg2"/>
              </a:gs>
            </a:gsLst>
            <a:lin ang="21000000" scaled="0"/>
          </a:gradFill>
          <a:ln w="31423"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22639615"/>
      </p:ext>
    </p:extLst>
  </p:cSld>
  <p:clrMap bg1="lt1" tx1="dk1" bg2="lt2" tx2="dk2" accent1="accent1" accent2="accent2" accent3="accent3" accent4="accent4" accent5="accent5" accent6="accent6" hlink="hlink" folHlink="folHlink"/>
  <p:sldLayoutIdLst>
    <p:sldLayoutId id="2147483813" r:id="rId1"/>
    <p:sldLayoutId id="2147483814" r:id="rId2"/>
  </p:sldLayoutIdLst>
  <p:hf hdr="0" ftr="0" dt="0"/>
  <p:txStyles>
    <p:titleStyle>
      <a:lvl1pPr marL="0" indent="0" algn="l" defTabSz="914400" rtl="0" eaLnBrk="1" latinLnBrk="0" hangingPunct="1">
        <a:lnSpc>
          <a:spcPct val="90000"/>
        </a:lnSpc>
        <a:spcBef>
          <a:spcPct val="0"/>
        </a:spcBef>
        <a:buFont typeface="Arial" panose="020B0604020202020204" pitchFamily="34" charset="0"/>
        <a:buNone/>
        <a:defRPr sz="28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912" userDrawn="1">
          <p15:clr>
            <a:srgbClr val="F26B43"/>
          </p15:clr>
        </p15:guide>
        <p15:guide id="2" pos="240" userDrawn="1">
          <p15:clr>
            <a:srgbClr val="F26B43"/>
          </p15:clr>
        </p15:guide>
        <p15:guide id="3" pos="7446" userDrawn="1">
          <p15:clr>
            <a:srgbClr val="F26B43"/>
          </p15:clr>
        </p15:guide>
        <p15:guide id="4" orient="horz" pos="456" userDrawn="1">
          <p15:clr>
            <a:srgbClr val="F26B43"/>
          </p15:clr>
        </p15:guide>
        <p15:guide id="5" orient="horz" pos="288" userDrawn="1">
          <p15:clr>
            <a:srgbClr val="F26B43"/>
          </p15:clr>
        </p15:guide>
        <p15:guide id="6" orient="horz" pos="4032" userDrawn="1">
          <p15:clr>
            <a:srgbClr val="F26B43"/>
          </p15:clr>
        </p15:guide>
        <p15:guide id="7" pos="432" userDrawn="1">
          <p15:clr>
            <a:srgbClr val="F26B43"/>
          </p15:clr>
        </p15:guide>
        <p15:guide id="8" orient="horz" pos="958"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D2DFD60-48B5-4E06-BBF4-394DD7B7E415}"/>
              </a:ext>
            </a:extLst>
          </p:cNvPr>
          <p:cNvSpPr>
            <a:spLocks noGrp="1"/>
          </p:cNvSpPr>
          <p:nvPr>
            <p:ph type="title"/>
          </p:nvPr>
        </p:nvSpPr>
        <p:spPr>
          <a:xfrm>
            <a:off x="388189" y="463527"/>
            <a:ext cx="11430000" cy="514769"/>
          </a:xfrm>
          <a:prstGeom prst="rect">
            <a:avLst/>
          </a:prstGeom>
        </p:spPr>
        <p:txBody>
          <a:bodyPr vert="horz" lIns="0" tIns="0" rIns="0" bIns="0" rtlCol="0" anchor="ctr">
            <a:noAutofit/>
          </a:bodyPr>
          <a:lstStyle/>
          <a:p>
            <a:r>
              <a:rPr lang="en-US" dirty="0"/>
              <a:t>Click to edit Master title style</a:t>
            </a:r>
          </a:p>
        </p:txBody>
      </p:sp>
      <p:sp>
        <p:nvSpPr>
          <p:cNvPr id="3" name="Text Placeholder 2">
            <a:extLst>
              <a:ext uri="{FF2B5EF4-FFF2-40B4-BE49-F238E27FC236}">
                <a16:creationId xmlns:a16="http://schemas.microsoft.com/office/drawing/2014/main" id="{6596D940-3859-4164-BAF9-76D34C216577}"/>
              </a:ext>
            </a:extLst>
          </p:cNvPr>
          <p:cNvSpPr>
            <a:spLocks noGrp="1"/>
          </p:cNvSpPr>
          <p:nvPr>
            <p:ph type="body" idx="1"/>
          </p:nvPr>
        </p:nvSpPr>
        <p:spPr>
          <a:xfrm>
            <a:off x="388189" y="1167064"/>
            <a:ext cx="11429999" cy="5233736"/>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1" name="Picture 10" descr="Shape&#10;&#10;Description automatically generated">
            <a:extLst>
              <a:ext uri="{FF2B5EF4-FFF2-40B4-BE49-F238E27FC236}">
                <a16:creationId xmlns:a16="http://schemas.microsoft.com/office/drawing/2014/main" id="{5FCA3EB8-4E5D-4E83-B274-C54F46FEBBE3}"/>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1586103" y="339538"/>
            <a:ext cx="271527" cy="235323"/>
          </a:xfrm>
          <a:prstGeom prst="rect">
            <a:avLst/>
          </a:prstGeom>
        </p:spPr>
      </p:pic>
      <p:sp>
        <p:nvSpPr>
          <p:cNvPr id="7" name="Slide Number Placeholder 5">
            <a:extLst>
              <a:ext uri="{FF2B5EF4-FFF2-40B4-BE49-F238E27FC236}">
                <a16:creationId xmlns:a16="http://schemas.microsoft.com/office/drawing/2014/main" id="{82A64BBF-F7EC-4857-A0A1-5201F3521F20}"/>
              </a:ext>
            </a:extLst>
          </p:cNvPr>
          <p:cNvSpPr>
            <a:spLocks noGrp="1"/>
          </p:cNvSpPr>
          <p:nvPr>
            <p:ph type="sldNum" sz="quarter" idx="4"/>
          </p:nvPr>
        </p:nvSpPr>
        <p:spPr>
          <a:xfrm>
            <a:off x="11443063" y="6461763"/>
            <a:ext cx="377463" cy="272999"/>
          </a:xfrm>
          <a:prstGeom prst="rect">
            <a:avLst/>
          </a:prstGeom>
        </p:spPr>
        <p:txBody>
          <a:bodyPr vert="horz" lIns="0" tIns="0" rIns="0" bIns="0" rtlCol="0" anchor="ctr" anchorCtr="0"/>
          <a:lstStyle>
            <a:lvl1pPr algn="r">
              <a:defRPr sz="1000">
                <a:solidFill>
                  <a:schemeClr val="tx1">
                    <a:tint val="75000"/>
                  </a:schemeClr>
                </a:solidFill>
              </a:defRPr>
            </a:lvl1pPr>
          </a:lstStyle>
          <a:p>
            <a:fld id="{F58B522F-7218-4DD2-9A79-8098A090879F}" type="slidenum">
              <a:rPr lang="en-US" smtClean="0"/>
              <a:pPr/>
              <a:t>‹#›</a:t>
            </a:fld>
            <a:endParaRPr lang="en-US" dirty="0"/>
          </a:p>
        </p:txBody>
      </p:sp>
      <p:sp>
        <p:nvSpPr>
          <p:cNvPr id="8" name="Rectangle 7">
            <a:extLst>
              <a:ext uri="{FF2B5EF4-FFF2-40B4-BE49-F238E27FC236}">
                <a16:creationId xmlns:a16="http://schemas.microsoft.com/office/drawing/2014/main" id="{941C02CC-1100-429D-B627-214C95D83846}"/>
              </a:ext>
            </a:extLst>
          </p:cNvPr>
          <p:cNvSpPr/>
          <p:nvPr userDrawn="1"/>
        </p:nvSpPr>
        <p:spPr>
          <a:xfrm>
            <a:off x="0" y="6803136"/>
            <a:ext cx="12192000" cy="54864"/>
          </a:xfrm>
          <a:prstGeom prst="rect">
            <a:avLst/>
          </a:prstGeom>
          <a:gradFill>
            <a:gsLst>
              <a:gs pos="100000">
                <a:schemeClr val="accent6"/>
              </a:gs>
              <a:gs pos="21000">
                <a:schemeClr val="accent3"/>
              </a:gs>
              <a:gs pos="78000">
                <a:schemeClr val="accent2"/>
              </a:gs>
              <a:gs pos="0">
                <a:schemeClr val="bg2"/>
              </a:gs>
            </a:gsLst>
            <a:lin ang="21000000" scaled="0"/>
          </a:gradFill>
          <a:ln w="31423"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09783536"/>
      </p:ext>
    </p:extLst>
  </p:cSld>
  <p:clrMap bg1="lt1" tx1="dk1" bg2="lt2" tx2="dk2" accent1="accent1" accent2="accent2" accent3="accent3" accent4="accent4" accent5="accent5" accent6="accent6" hlink="hlink" folHlink="folHlink"/>
  <p:sldLayoutIdLst>
    <p:sldLayoutId id="2147483857" r:id="rId1"/>
    <p:sldLayoutId id="2147483858" r:id="rId2"/>
    <p:sldLayoutId id="2147483859" r:id="rId3"/>
    <p:sldLayoutId id="2147483874" r:id="rId4"/>
  </p:sldLayoutIdLst>
  <p:hf hdr="0" ftr="0" dt="0"/>
  <p:txStyles>
    <p:titleStyle>
      <a:lvl1pPr marL="0" indent="0" algn="l" defTabSz="914400" rtl="0" eaLnBrk="1" latinLnBrk="0" hangingPunct="1">
        <a:lnSpc>
          <a:spcPct val="90000"/>
        </a:lnSpc>
        <a:spcBef>
          <a:spcPct val="0"/>
        </a:spcBef>
        <a:buFont typeface="Arial" panose="020B0604020202020204" pitchFamily="34" charset="0"/>
        <a:buNone/>
        <a:defRPr sz="28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912" userDrawn="1">
          <p15:clr>
            <a:srgbClr val="F26B43"/>
          </p15:clr>
        </p15:guide>
        <p15:guide id="2" pos="240" userDrawn="1">
          <p15:clr>
            <a:srgbClr val="F26B43"/>
          </p15:clr>
        </p15:guide>
        <p15:guide id="3" pos="7446" userDrawn="1">
          <p15:clr>
            <a:srgbClr val="F26B43"/>
          </p15:clr>
        </p15:guide>
        <p15:guide id="4" orient="horz" pos="456" userDrawn="1">
          <p15:clr>
            <a:srgbClr val="F26B43"/>
          </p15:clr>
        </p15:guide>
        <p15:guide id="5" orient="horz" pos="288" userDrawn="1">
          <p15:clr>
            <a:srgbClr val="F26B43"/>
          </p15:clr>
        </p15:guide>
        <p15:guide id="6" orient="horz" pos="4032" userDrawn="1">
          <p15:clr>
            <a:srgbClr val="F26B43"/>
          </p15:clr>
        </p15:guide>
        <p15:guide id="7" pos="432" userDrawn="1">
          <p15:clr>
            <a:srgbClr val="F26B43"/>
          </p15:clr>
        </p15:guide>
        <p15:guide id="8" orient="horz" pos="958"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D2DFD60-48B5-4E06-BBF4-394DD7B7E415}"/>
              </a:ext>
            </a:extLst>
          </p:cNvPr>
          <p:cNvSpPr>
            <a:spLocks noGrp="1"/>
          </p:cNvSpPr>
          <p:nvPr>
            <p:ph type="title"/>
          </p:nvPr>
        </p:nvSpPr>
        <p:spPr>
          <a:xfrm>
            <a:off x="388189" y="463527"/>
            <a:ext cx="11430000" cy="514769"/>
          </a:xfrm>
          <a:prstGeom prst="rect">
            <a:avLst/>
          </a:prstGeom>
        </p:spPr>
        <p:txBody>
          <a:bodyPr vert="horz" lIns="0" tIns="0" rIns="0" bIns="0" rtlCol="0" anchor="ctr">
            <a:noAutofit/>
          </a:bodyPr>
          <a:lstStyle/>
          <a:p>
            <a:r>
              <a:rPr lang="en-US" dirty="0"/>
              <a:t>Click to edit Master title style</a:t>
            </a:r>
          </a:p>
        </p:txBody>
      </p:sp>
      <p:sp>
        <p:nvSpPr>
          <p:cNvPr id="3" name="Text Placeholder 2">
            <a:extLst>
              <a:ext uri="{FF2B5EF4-FFF2-40B4-BE49-F238E27FC236}">
                <a16:creationId xmlns:a16="http://schemas.microsoft.com/office/drawing/2014/main" id="{6596D940-3859-4164-BAF9-76D34C216577}"/>
              </a:ext>
            </a:extLst>
          </p:cNvPr>
          <p:cNvSpPr>
            <a:spLocks noGrp="1"/>
          </p:cNvSpPr>
          <p:nvPr>
            <p:ph type="body" idx="1"/>
          </p:nvPr>
        </p:nvSpPr>
        <p:spPr>
          <a:xfrm>
            <a:off x="388189" y="1167064"/>
            <a:ext cx="11429999" cy="5233736"/>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1" name="Picture 10" descr="Shape&#10;&#10;Description automatically generated">
            <a:extLst>
              <a:ext uri="{FF2B5EF4-FFF2-40B4-BE49-F238E27FC236}">
                <a16:creationId xmlns:a16="http://schemas.microsoft.com/office/drawing/2014/main" id="{5FCA3EB8-4E5D-4E83-B274-C54F46FEBBE3}"/>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1586103" y="339538"/>
            <a:ext cx="271527" cy="235323"/>
          </a:xfrm>
          <a:prstGeom prst="rect">
            <a:avLst/>
          </a:prstGeom>
        </p:spPr>
      </p:pic>
      <p:sp>
        <p:nvSpPr>
          <p:cNvPr id="9" name="TextBox 8">
            <a:extLst>
              <a:ext uri="{FF2B5EF4-FFF2-40B4-BE49-F238E27FC236}">
                <a16:creationId xmlns:a16="http://schemas.microsoft.com/office/drawing/2014/main" id="{A0766BD1-0E06-47C4-999C-BC2E4DFA7A53}"/>
              </a:ext>
            </a:extLst>
          </p:cNvPr>
          <p:cNvSpPr txBox="1"/>
          <p:nvPr userDrawn="1"/>
        </p:nvSpPr>
        <p:spPr>
          <a:xfrm>
            <a:off x="6434378" y="6530625"/>
            <a:ext cx="5008685" cy="130805"/>
          </a:xfrm>
          <a:prstGeom prst="rect">
            <a:avLst/>
          </a:prstGeom>
          <a:noFill/>
        </p:spPr>
        <p:txBody>
          <a:bodyPr wrap="square" lIns="0" tIns="0" rIns="0" bIns="0" rtlCol="0">
            <a:spAutoFit/>
          </a:bodyPr>
          <a:lstStyle/>
          <a:p>
            <a:pPr algn="r"/>
            <a:r>
              <a:rPr lang="en-US" sz="850" dirty="0">
                <a:solidFill>
                  <a:schemeClr val="bg1">
                    <a:lumMod val="65000"/>
                  </a:schemeClr>
                </a:solidFill>
              </a:rPr>
              <a:t>© Aligned Automation | Confidential &amp; Proprietary</a:t>
            </a:r>
          </a:p>
        </p:txBody>
      </p:sp>
      <p:sp>
        <p:nvSpPr>
          <p:cNvPr id="10" name="Slide Number Placeholder 5">
            <a:extLst>
              <a:ext uri="{FF2B5EF4-FFF2-40B4-BE49-F238E27FC236}">
                <a16:creationId xmlns:a16="http://schemas.microsoft.com/office/drawing/2014/main" id="{03D05DF9-42BF-49AA-9682-D52FCCD85334}"/>
              </a:ext>
            </a:extLst>
          </p:cNvPr>
          <p:cNvSpPr>
            <a:spLocks noGrp="1"/>
          </p:cNvSpPr>
          <p:nvPr>
            <p:ph type="sldNum" sz="quarter" idx="4"/>
          </p:nvPr>
        </p:nvSpPr>
        <p:spPr>
          <a:xfrm>
            <a:off x="11443063" y="6461763"/>
            <a:ext cx="377463" cy="272999"/>
          </a:xfrm>
          <a:prstGeom prst="rect">
            <a:avLst/>
          </a:prstGeom>
        </p:spPr>
        <p:txBody>
          <a:bodyPr vert="horz" lIns="0" tIns="0" rIns="0" bIns="0" rtlCol="0" anchor="ctr" anchorCtr="0"/>
          <a:lstStyle>
            <a:lvl1pPr algn="r">
              <a:defRPr sz="1000">
                <a:solidFill>
                  <a:schemeClr val="tx1">
                    <a:tint val="75000"/>
                  </a:schemeClr>
                </a:solidFill>
              </a:defRPr>
            </a:lvl1pPr>
          </a:lstStyle>
          <a:p>
            <a:fld id="{F58B522F-7218-4DD2-9A79-8098A090879F}" type="slidenum">
              <a:rPr lang="en-US" smtClean="0"/>
              <a:pPr/>
              <a:t>‹#›</a:t>
            </a:fld>
            <a:endParaRPr lang="en-US" dirty="0"/>
          </a:p>
        </p:txBody>
      </p:sp>
      <p:sp>
        <p:nvSpPr>
          <p:cNvPr id="8" name="Rectangle 7">
            <a:extLst>
              <a:ext uri="{FF2B5EF4-FFF2-40B4-BE49-F238E27FC236}">
                <a16:creationId xmlns:a16="http://schemas.microsoft.com/office/drawing/2014/main" id="{FA460765-9FB9-4D63-A287-AA65AF1E61D0}"/>
              </a:ext>
            </a:extLst>
          </p:cNvPr>
          <p:cNvSpPr/>
          <p:nvPr userDrawn="1"/>
        </p:nvSpPr>
        <p:spPr>
          <a:xfrm>
            <a:off x="0" y="6803136"/>
            <a:ext cx="12192000" cy="54864"/>
          </a:xfrm>
          <a:prstGeom prst="rect">
            <a:avLst/>
          </a:prstGeom>
          <a:gradFill>
            <a:gsLst>
              <a:gs pos="100000">
                <a:schemeClr val="accent6"/>
              </a:gs>
              <a:gs pos="21000">
                <a:schemeClr val="accent3"/>
              </a:gs>
              <a:gs pos="78000">
                <a:schemeClr val="accent2"/>
              </a:gs>
              <a:gs pos="0">
                <a:schemeClr val="bg2"/>
              </a:gs>
            </a:gsLst>
            <a:lin ang="21000000" scaled="0"/>
          </a:gradFill>
          <a:ln w="31423"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55500499"/>
      </p:ext>
    </p:extLst>
  </p:cSld>
  <p:clrMap bg1="lt1" tx1="dk1" bg2="lt2" tx2="dk2" accent1="accent1" accent2="accent2" accent3="accent3" accent4="accent4" accent5="accent5" accent6="accent6" hlink="hlink" folHlink="folHlink"/>
  <p:sldLayoutIdLst>
    <p:sldLayoutId id="2147483936" r:id="rId1"/>
    <p:sldLayoutId id="2147483940" r:id="rId2"/>
    <p:sldLayoutId id="2147483943" r:id="rId3"/>
  </p:sldLayoutIdLst>
  <p:hf hdr="0" ftr="0" dt="0"/>
  <p:txStyles>
    <p:titleStyle>
      <a:lvl1pPr marL="0" indent="0" algn="l" defTabSz="914400" rtl="0" eaLnBrk="1" latinLnBrk="0" hangingPunct="1">
        <a:lnSpc>
          <a:spcPct val="90000"/>
        </a:lnSpc>
        <a:spcBef>
          <a:spcPct val="0"/>
        </a:spcBef>
        <a:buFont typeface="Arial" panose="020B0604020202020204" pitchFamily="34" charset="0"/>
        <a:buNone/>
        <a:defRPr sz="28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912" userDrawn="1">
          <p15:clr>
            <a:srgbClr val="F26B43"/>
          </p15:clr>
        </p15:guide>
        <p15:guide id="2" pos="240" userDrawn="1">
          <p15:clr>
            <a:srgbClr val="F26B43"/>
          </p15:clr>
        </p15:guide>
        <p15:guide id="3" pos="7446" userDrawn="1">
          <p15:clr>
            <a:srgbClr val="F26B43"/>
          </p15:clr>
        </p15:guide>
        <p15:guide id="4" orient="horz" pos="456" userDrawn="1">
          <p15:clr>
            <a:srgbClr val="F26B43"/>
          </p15:clr>
        </p15:guide>
        <p15:guide id="5" orient="horz" pos="288" userDrawn="1">
          <p15:clr>
            <a:srgbClr val="F26B43"/>
          </p15:clr>
        </p15:guide>
        <p15:guide id="6" orient="horz" pos="4032" userDrawn="1">
          <p15:clr>
            <a:srgbClr val="F26B43"/>
          </p15:clr>
        </p15:guide>
        <p15:guide id="7" pos="432" userDrawn="1">
          <p15:clr>
            <a:srgbClr val="F26B43"/>
          </p15:clr>
        </p15:guide>
        <p15:guide id="8" orient="horz" pos="958"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D2DFD60-48B5-4E06-BBF4-394DD7B7E415}"/>
              </a:ext>
            </a:extLst>
          </p:cNvPr>
          <p:cNvSpPr>
            <a:spLocks noGrp="1"/>
          </p:cNvSpPr>
          <p:nvPr>
            <p:ph type="title"/>
          </p:nvPr>
        </p:nvSpPr>
        <p:spPr>
          <a:xfrm>
            <a:off x="388189" y="463527"/>
            <a:ext cx="11430000" cy="514769"/>
          </a:xfrm>
          <a:prstGeom prst="rect">
            <a:avLst/>
          </a:prstGeom>
        </p:spPr>
        <p:txBody>
          <a:bodyPr vert="horz" lIns="0" tIns="0" rIns="0" bIns="0" rtlCol="0" anchor="ctr">
            <a:noAutofit/>
          </a:bodyPr>
          <a:lstStyle/>
          <a:p>
            <a:r>
              <a:rPr lang="en-US" dirty="0"/>
              <a:t>Click to edit Master title style</a:t>
            </a:r>
          </a:p>
        </p:txBody>
      </p:sp>
      <p:sp>
        <p:nvSpPr>
          <p:cNvPr id="3" name="Text Placeholder 2">
            <a:extLst>
              <a:ext uri="{FF2B5EF4-FFF2-40B4-BE49-F238E27FC236}">
                <a16:creationId xmlns:a16="http://schemas.microsoft.com/office/drawing/2014/main" id="{6596D940-3859-4164-BAF9-76D34C216577}"/>
              </a:ext>
            </a:extLst>
          </p:cNvPr>
          <p:cNvSpPr>
            <a:spLocks noGrp="1"/>
          </p:cNvSpPr>
          <p:nvPr>
            <p:ph type="body" idx="1"/>
          </p:nvPr>
        </p:nvSpPr>
        <p:spPr>
          <a:xfrm>
            <a:off x="388189" y="1167064"/>
            <a:ext cx="11429999" cy="5233736"/>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1" name="Picture 10" descr="Shape&#10;&#10;Description automatically generated">
            <a:extLst>
              <a:ext uri="{FF2B5EF4-FFF2-40B4-BE49-F238E27FC236}">
                <a16:creationId xmlns:a16="http://schemas.microsoft.com/office/drawing/2014/main" id="{5FCA3EB8-4E5D-4E83-B274-C54F46FEBBE3}"/>
              </a:ext>
            </a:extLst>
          </p:cNvPr>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11586103" y="339538"/>
            <a:ext cx="271527" cy="235323"/>
          </a:xfrm>
          <a:prstGeom prst="rect">
            <a:avLst/>
          </a:prstGeom>
        </p:spPr>
      </p:pic>
      <p:sp>
        <p:nvSpPr>
          <p:cNvPr id="9" name="Slide Number Placeholder 5">
            <a:extLst>
              <a:ext uri="{FF2B5EF4-FFF2-40B4-BE49-F238E27FC236}">
                <a16:creationId xmlns:a16="http://schemas.microsoft.com/office/drawing/2014/main" id="{318C6A0E-ED51-47AA-BB42-1839C1CC8C12}"/>
              </a:ext>
            </a:extLst>
          </p:cNvPr>
          <p:cNvSpPr>
            <a:spLocks noGrp="1"/>
          </p:cNvSpPr>
          <p:nvPr>
            <p:ph type="sldNum" sz="quarter" idx="4"/>
          </p:nvPr>
        </p:nvSpPr>
        <p:spPr>
          <a:xfrm>
            <a:off x="11443063" y="6461763"/>
            <a:ext cx="377463" cy="272999"/>
          </a:xfrm>
          <a:prstGeom prst="rect">
            <a:avLst/>
          </a:prstGeom>
        </p:spPr>
        <p:txBody>
          <a:bodyPr vert="horz" lIns="0" tIns="0" rIns="0" bIns="0" rtlCol="0" anchor="ctr" anchorCtr="0"/>
          <a:lstStyle>
            <a:lvl1pPr algn="r">
              <a:defRPr sz="1000">
                <a:solidFill>
                  <a:schemeClr val="tx1">
                    <a:tint val="75000"/>
                  </a:schemeClr>
                </a:solidFill>
              </a:defRPr>
            </a:lvl1pPr>
          </a:lstStyle>
          <a:p>
            <a:fld id="{F58B522F-7218-4DD2-9A79-8098A090879F}" type="slidenum">
              <a:rPr lang="en-US" smtClean="0"/>
              <a:pPr/>
              <a:t>‹#›</a:t>
            </a:fld>
            <a:endParaRPr lang="en-US" dirty="0"/>
          </a:p>
        </p:txBody>
      </p:sp>
      <p:sp>
        <p:nvSpPr>
          <p:cNvPr id="10" name="TextBox 9">
            <a:extLst>
              <a:ext uri="{FF2B5EF4-FFF2-40B4-BE49-F238E27FC236}">
                <a16:creationId xmlns:a16="http://schemas.microsoft.com/office/drawing/2014/main" id="{4B33E54F-111C-4B37-8BD8-2E642E2DD9E2}"/>
              </a:ext>
            </a:extLst>
          </p:cNvPr>
          <p:cNvSpPr txBox="1"/>
          <p:nvPr userDrawn="1"/>
        </p:nvSpPr>
        <p:spPr>
          <a:xfrm>
            <a:off x="6434378" y="6530625"/>
            <a:ext cx="5008685" cy="130805"/>
          </a:xfrm>
          <a:prstGeom prst="rect">
            <a:avLst/>
          </a:prstGeom>
          <a:noFill/>
        </p:spPr>
        <p:txBody>
          <a:bodyPr wrap="square" lIns="0" tIns="0" rIns="0" bIns="0" rtlCol="0">
            <a:spAutoFit/>
          </a:bodyPr>
          <a:lstStyle/>
          <a:p>
            <a:pPr algn="r"/>
            <a:r>
              <a:rPr lang="en-US" sz="850" dirty="0">
                <a:solidFill>
                  <a:schemeClr val="bg1">
                    <a:lumMod val="65000"/>
                  </a:schemeClr>
                </a:solidFill>
              </a:rPr>
              <a:t>© Aligned Automation | Confidential &amp; Proprietary</a:t>
            </a:r>
          </a:p>
        </p:txBody>
      </p:sp>
      <p:sp>
        <p:nvSpPr>
          <p:cNvPr id="8" name="Rectangle 7">
            <a:extLst>
              <a:ext uri="{FF2B5EF4-FFF2-40B4-BE49-F238E27FC236}">
                <a16:creationId xmlns:a16="http://schemas.microsoft.com/office/drawing/2014/main" id="{D1E698CD-110C-475E-8319-7D3EC1FE4160}"/>
              </a:ext>
            </a:extLst>
          </p:cNvPr>
          <p:cNvSpPr/>
          <p:nvPr userDrawn="1"/>
        </p:nvSpPr>
        <p:spPr>
          <a:xfrm>
            <a:off x="0" y="6803136"/>
            <a:ext cx="12192000" cy="54864"/>
          </a:xfrm>
          <a:prstGeom prst="rect">
            <a:avLst/>
          </a:prstGeom>
          <a:gradFill>
            <a:gsLst>
              <a:gs pos="100000">
                <a:schemeClr val="accent6"/>
              </a:gs>
              <a:gs pos="21000">
                <a:schemeClr val="accent3"/>
              </a:gs>
              <a:gs pos="78000">
                <a:schemeClr val="accent2"/>
              </a:gs>
              <a:gs pos="0">
                <a:schemeClr val="bg2"/>
              </a:gs>
            </a:gsLst>
            <a:lin ang="21000000" scaled="0"/>
          </a:gradFill>
          <a:ln w="31423"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14200992"/>
      </p:ext>
    </p:extLst>
  </p:cSld>
  <p:clrMap bg1="lt1" tx1="dk1" bg2="lt2" tx2="dk2" accent1="accent1" accent2="accent2" accent3="accent3" accent4="accent4" accent5="accent5" accent6="accent6" hlink="hlink" folHlink="folHlink"/>
  <p:sldLayoutIdLst>
    <p:sldLayoutId id="2147483920" r:id="rId1"/>
    <p:sldLayoutId id="2147483939" r:id="rId2"/>
    <p:sldLayoutId id="2147483938" r:id="rId3"/>
    <p:sldLayoutId id="2147483915" r:id="rId4"/>
    <p:sldLayoutId id="2147483916" r:id="rId5"/>
    <p:sldLayoutId id="2147483917" r:id="rId6"/>
    <p:sldLayoutId id="2147483933" r:id="rId7"/>
    <p:sldLayoutId id="2147483934" r:id="rId8"/>
    <p:sldLayoutId id="2147483935" r:id="rId9"/>
  </p:sldLayoutIdLst>
  <p:hf hdr="0" ftr="0" dt="0"/>
  <p:txStyles>
    <p:titleStyle>
      <a:lvl1pPr marL="0" indent="0" algn="l" defTabSz="914400" rtl="0" eaLnBrk="1" latinLnBrk="0" hangingPunct="1">
        <a:lnSpc>
          <a:spcPct val="90000"/>
        </a:lnSpc>
        <a:spcBef>
          <a:spcPct val="0"/>
        </a:spcBef>
        <a:buFont typeface="Arial" panose="020B0604020202020204" pitchFamily="34" charset="0"/>
        <a:buNone/>
        <a:defRPr sz="28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912" userDrawn="1">
          <p15:clr>
            <a:srgbClr val="F26B43"/>
          </p15:clr>
        </p15:guide>
        <p15:guide id="2" pos="240" userDrawn="1">
          <p15:clr>
            <a:srgbClr val="F26B43"/>
          </p15:clr>
        </p15:guide>
        <p15:guide id="3" pos="7446" userDrawn="1">
          <p15:clr>
            <a:srgbClr val="F26B43"/>
          </p15:clr>
        </p15:guide>
        <p15:guide id="4" orient="horz" pos="456" userDrawn="1">
          <p15:clr>
            <a:srgbClr val="F26B43"/>
          </p15:clr>
        </p15:guide>
        <p15:guide id="5" orient="horz" pos="288" userDrawn="1">
          <p15:clr>
            <a:srgbClr val="F26B43"/>
          </p15:clr>
        </p15:guide>
        <p15:guide id="6" orient="horz" pos="4032" userDrawn="1">
          <p15:clr>
            <a:srgbClr val="F26B43"/>
          </p15:clr>
        </p15:guide>
        <p15:guide id="7" pos="432" userDrawn="1">
          <p15:clr>
            <a:srgbClr val="F26B43"/>
          </p15:clr>
        </p15:guide>
        <p15:guide id="8" orient="horz" pos="958" userDrawn="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D2DFD60-48B5-4E06-BBF4-394DD7B7E415}"/>
              </a:ext>
            </a:extLst>
          </p:cNvPr>
          <p:cNvSpPr>
            <a:spLocks noGrp="1"/>
          </p:cNvSpPr>
          <p:nvPr>
            <p:ph type="title"/>
          </p:nvPr>
        </p:nvSpPr>
        <p:spPr>
          <a:xfrm>
            <a:off x="388189" y="463527"/>
            <a:ext cx="11430000" cy="514769"/>
          </a:xfrm>
          <a:prstGeom prst="rect">
            <a:avLst/>
          </a:prstGeom>
        </p:spPr>
        <p:txBody>
          <a:bodyPr vert="horz" lIns="0" tIns="0" rIns="0" bIns="0" rtlCol="0" anchor="ctr">
            <a:noAutofit/>
          </a:bodyPr>
          <a:lstStyle/>
          <a:p>
            <a:r>
              <a:rPr lang="en-US" dirty="0"/>
              <a:t>Click to edit Master title style</a:t>
            </a:r>
          </a:p>
        </p:txBody>
      </p:sp>
      <p:sp>
        <p:nvSpPr>
          <p:cNvPr id="3" name="Text Placeholder 2">
            <a:extLst>
              <a:ext uri="{FF2B5EF4-FFF2-40B4-BE49-F238E27FC236}">
                <a16:creationId xmlns:a16="http://schemas.microsoft.com/office/drawing/2014/main" id="{6596D940-3859-4164-BAF9-76D34C216577}"/>
              </a:ext>
            </a:extLst>
          </p:cNvPr>
          <p:cNvSpPr>
            <a:spLocks noGrp="1"/>
          </p:cNvSpPr>
          <p:nvPr>
            <p:ph type="body" idx="1"/>
          </p:nvPr>
        </p:nvSpPr>
        <p:spPr>
          <a:xfrm>
            <a:off x="388189" y="1167064"/>
            <a:ext cx="11429999" cy="5227409"/>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1" name="Picture 10" descr="Shape&#10;&#10;Description automatically generated">
            <a:extLst>
              <a:ext uri="{FF2B5EF4-FFF2-40B4-BE49-F238E27FC236}">
                <a16:creationId xmlns:a16="http://schemas.microsoft.com/office/drawing/2014/main" id="{5FCA3EB8-4E5D-4E83-B274-C54F46FEBBE3}"/>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11586103" y="339538"/>
            <a:ext cx="271527" cy="235323"/>
          </a:xfrm>
          <a:prstGeom prst="rect">
            <a:avLst/>
          </a:prstGeom>
        </p:spPr>
      </p:pic>
      <p:sp>
        <p:nvSpPr>
          <p:cNvPr id="13" name="Slide Number Placeholder 5">
            <a:extLst>
              <a:ext uri="{FF2B5EF4-FFF2-40B4-BE49-F238E27FC236}">
                <a16:creationId xmlns:a16="http://schemas.microsoft.com/office/drawing/2014/main" id="{C33DFB51-A6BA-4130-8C53-2583C67A3619}"/>
              </a:ext>
            </a:extLst>
          </p:cNvPr>
          <p:cNvSpPr>
            <a:spLocks noGrp="1"/>
          </p:cNvSpPr>
          <p:nvPr>
            <p:ph type="sldNum" sz="quarter" idx="4"/>
          </p:nvPr>
        </p:nvSpPr>
        <p:spPr>
          <a:xfrm>
            <a:off x="11443063" y="6461763"/>
            <a:ext cx="377463" cy="272999"/>
          </a:xfrm>
          <a:prstGeom prst="rect">
            <a:avLst/>
          </a:prstGeom>
        </p:spPr>
        <p:txBody>
          <a:bodyPr vert="horz" lIns="0" tIns="0" rIns="0" bIns="0" rtlCol="0" anchor="ctr" anchorCtr="0"/>
          <a:lstStyle>
            <a:lvl1pPr algn="r">
              <a:defRPr sz="1000">
                <a:solidFill>
                  <a:schemeClr val="tx1">
                    <a:tint val="75000"/>
                  </a:schemeClr>
                </a:solidFill>
              </a:defRPr>
            </a:lvl1pPr>
          </a:lstStyle>
          <a:p>
            <a:fld id="{F58B522F-7218-4DD2-9A79-8098A090879F}" type="slidenum">
              <a:rPr lang="en-US" smtClean="0"/>
              <a:pPr/>
              <a:t>‹#›</a:t>
            </a:fld>
            <a:endParaRPr lang="en-US" dirty="0"/>
          </a:p>
        </p:txBody>
      </p:sp>
      <p:sp>
        <p:nvSpPr>
          <p:cNvPr id="14" name="TextBox 13">
            <a:extLst>
              <a:ext uri="{FF2B5EF4-FFF2-40B4-BE49-F238E27FC236}">
                <a16:creationId xmlns:a16="http://schemas.microsoft.com/office/drawing/2014/main" id="{1082C10D-4C40-4779-A4D6-C87577E5E458}"/>
              </a:ext>
            </a:extLst>
          </p:cNvPr>
          <p:cNvSpPr txBox="1"/>
          <p:nvPr userDrawn="1"/>
        </p:nvSpPr>
        <p:spPr>
          <a:xfrm>
            <a:off x="6434378" y="6530625"/>
            <a:ext cx="5008685" cy="130805"/>
          </a:xfrm>
          <a:prstGeom prst="rect">
            <a:avLst/>
          </a:prstGeom>
          <a:noFill/>
        </p:spPr>
        <p:txBody>
          <a:bodyPr wrap="square" lIns="0" tIns="0" rIns="0" bIns="0" rtlCol="0">
            <a:spAutoFit/>
          </a:bodyPr>
          <a:lstStyle/>
          <a:p>
            <a:pPr algn="r"/>
            <a:r>
              <a:rPr lang="en-US" sz="850" dirty="0">
                <a:solidFill>
                  <a:schemeClr val="bg1">
                    <a:lumMod val="65000"/>
                  </a:schemeClr>
                </a:solidFill>
              </a:rPr>
              <a:t>© Aligned Automation | Confidential &amp; Proprietary</a:t>
            </a:r>
          </a:p>
        </p:txBody>
      </p:sp>
      <p:sp>
        <p:nvSpPr>
          <p:cNvPr id="9" name="Rectangle 8">
            <a:extLst>
              <a:ext uri="{FF2B5EF4-FFF2-40B4-BE49-F238E27FC236}">
                <a16:creationId xmlns:a16="http://schemas.microsoft.com/office/drawing/2014/main" id="{CB97997C-D1ED-479E-9E18-5B392C2B37C5}"/>
              </a:ext>
            </a:extLst>
          </p:cNvPr>
          <p:cNvSpPr/>
          <p:nvPr userDrawn="1"/>
        </p:nvSpPr>
        <p:spPr>
          <a:xfrm>
            <a:off x="0" y="6803136"/>
            <a:ext cx="12192000" cy="54864"/>
          </a:xfrm>
          <a:prstGeom prst="rect">
            <a:avLst/>
          </a:prstGeom>
          <a:gradFill>
            <a:gsLst>
              <a:gs pos="100000">
                <a:schemeClr val="accent6"/>
              </a:gs>
              <a:gs pos="21000">
                <a:schemeClr val="accent3"/>
              </a:gs>
              <a:gs pos="78000">
                <a:schemeClr val="accent2"/>
              </a:gs>
              <a:gs pos="0">
                <a:schemeClr val="bg2"/>
              </a:gs>
            </a:gsLst>
            <a:lin ang="21000000" scaled="0"/>
          </a:gradFill>
          <a:ln w="31423"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74877946"/>
      </p:ext>
    </p:extLst>
  </p:cSld>
  <p:clrMap bg1="lt1" tx1="dk1" bg2="lt2" tx2="dk2" accent1="accent1" accent2="accent2" accent3="accent3" accent4="accent4" accent5="accent5" accent6="accent6" hlink="hlink" folHlink="folHlink"/>
  <p:sldLayoutIdLst>
    <p:sldLayoutId id="2147483873" r:id="rId1"/>
    <p:sldLayoutId id="2147483875" r:id="rId2"/>
    <p:sldLayoutId id="2147483876" r:id="rId3"/>
    <p:sldLayoutId id="2147483877" r:id="rId4"/>
    <p:sldLayoutId id="2147483881" r:id="rId5"/>
    <p:sldLayoutId id="2147483882" r:id="rId6"/>
    <p:sldLayoutId id="2147483930" r:id="rId7"/>
    <p:sldLayoutId id="2147483937" r:id="rId8"/>
    <p:sldLayoutId id="2147483884" r:id="rId9"/>
    <p:sldLayoutId id="2147483889" r:id="rId10"/>
    <p:sldLayoutId id="2147483890" r:id="rId11"/>
  </p:sldLayoutIdLst>
  <p:hf hdr="0" ftr="0" dt="0"/>
  <p:txStyles>
    <p:titleStyle>
      <a:lvl1pPr marL="0" indent="0" algn="l" defTabSz="914400" rtl="0" eaLnBrk="1" latinLnBrk="0" hangingPunct="1">
        <a:lnSpc>
          <a:spcPct val="90000"/>
        </a:lnSpc>
        <a:spcBef>
          <a:spcPct val="0"/>
        </a:spcBef>
        <a:buFont typeface="Arial" panose="020B0604020202020204" pitchFamily="34" charset="0"/>
        <a:buNone/>
        <a:defRPr sz="28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912" userDrawn="1">
          <p15:clr>
            <a:srgbClr val="F26B43"/>
          </p15:clr>
        </p15:guide>
        <p15:guide id="2" pos="240" userDrawn="1">
          <p15:clr>
            <a:srgbClr val="F26B43"/>
          </p15:clr>
        </p15:guide>
        <p15:guide id="3" pos="7446" userDrawn="1">
          <p15:clr>
            <a:srgbClr val="F26B43"/>
          </p15:clr>
        </p15:guide>
        <p15:guide id="4" orient="horz" pos="456" userDrawn="1">
          <p15:clr>
            <a:srgbClr val="F26B43"/>
          </p15:clr>
        </p15:guide>
        <p15:guide id="5" orient="horz" pos="288" userDrawn="1">
          <p15:clr>
            <a:srgbClr val="F26B43"/>
          </p15:clr>
        </p15:guide>
        <p15:guide id="6" orient="horz" pos="4032" userDrawn="1">
          <p15:clr>
            <a:srgbClr val="F26B43"/>
          </p15:clr>
        </p15:guide>
        <p15:guide id="7" pos="432" userDrawn="1">
          <p15:clr>
            <a:srgbClr val="F26B43"/>
          </p15:clr>
        </p15:guide>
        <p15:guide id="8" orient="horz" pos="958"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9.xml"/><Relationship Id="rId4" Type="http://schemas.openxmlformats.org/officeDocument/2006/relationships/image" Target="../media/image3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3" Type="http://schemas.openxmlformats.org/officeDocument/2006/relationships/hyperlink" Target="https://www.abiresearch.com/blogs/2022/05/10/the-case-for-edge-computing-to-improve-supply-chain-optimization/" TargetMode="External"/><Relationship Id="rId2" Type="http://schemas.openxmlformats.org/officeDocument/2006/relationships/hyperlink" Target="https://www.industrialservicetech.com/wp/" TargetMode="External"/><Relationship Id="rId1" Type="http://schemas.openxmlformats.org/officeDocument/2006/relationships/slideLayout" Target="../slideLayouts/slideLayout19.xml"/><Relationship Id="rId6" Type="http://schemas.openxmlformats.org/officeDocument/2006/relationships/hyperlink" Target="https://www.zebra.com/us/en/services/visibilityiq/foresight.html?tactic_type=WBP&amp;tactic_detail=Desc_AV_GL_None_Youtube?tactic_type=WBP&amp;tactic_detail=Desc_AV_GL_None_Youtube" TargetMode="External"/><Relationship Id="rId5" Type="http://schemas.openxmlformats.org/officeDocument/2006/relationships/hyperlink" Target="https://www.whirlpoolindia.com/" TargetMode="External"/><Relationship Id="rId4" Type="http://schemas.openxmlformats.org/officeDocument/2006/relationships/hyperlink" Target="https://www.zebra.com/us/en/products.html" TargetMode="External"/></Relationships>
</file>

<file path=ppt/slides/_rels/slide6.xml.rels><?xml version="1.0" encoding="UTF-8" standalone="yes"?>
<Relationships xmlns="http://schemas.openxmlformats.org/package/2006/relationships"><Relationship Id="rId2" Type="http://schemas.openxmlformats.org/officeDocument/2006/relationships/image" Target="../media/image34.gif"/><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5979DF5-37A8-4B1F-BC83-251D72A00D77}"/>
              </a:ext>
            </a:extLst>
          </p:cNvPr>
          <p:cNvSpPr>
            <a:spLocks noGrp="1"/>
          </p:cNvSpPr>
          <p:nvPr>
            <p:ph type="sldNum" sz="quarter" idx="12"/>
          </p:nvPr>
        </p:nvSpPr>
        <p:spPr/>
        <p:txBody>
          <a:bodyPr/>
          <a:lstStyle/>
          <a:p>
            <a:fld id="{F58B522F-7218-4DD2-9A79-8098A090879F}" type="slidenum">
              <a:rPr lang="en-US" smtClean="0"/>
              <a:t>1</a:t>
            </a:fld>
            <a:endParaRPr lang="en-US" dirty="0"/>
          </a:p>
        </p:txBody>
      </p:sp>
      <p:pic>
        <p:nvPicPr>
          <p:cNvPr id="13" name="Picture Placeholder 12" descr="A picture containing factory, building, outdoor, light&#10;&#10;Description automatically generated">
            <a:extLst>
              <a:ext uri="{FF2B5EF4-FFF2-40B4-BE49-F238E27FC236}">
                <a16:creationId xmlns:a16="http://schemas.microsoft.com/office/drawing/2014/main" id="{C4AE1696-89D5-498F-BC09-41F3284B76A1}"/>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18108" r="18108"/>
          <a:stretch>
            <a:fillRect/>
          </a:stretch>
        </p:blipFill>
        <p:spPr/>
      </p:pic>
      <p:sp>
        <p:nvSpPr>
          <p:cNvPr id="6" name="Text Placeholder 5">
            <a:extLst>
              <a:ext uri="{FF2B5EF4-FFF2-40B4-BE49-F238E27FC236}">
                <a16:creationId xmlns:a16="http://schemas.microsoft.com/office/drawing/2014/main" id="{EE4A45A8-816A-861A-66C4-28999857DAA3}"/>
              </a:ext>
            </a:extLst>
          </p:cNvPr>
          <p:cNvSpPr>
            <a:spLocks noGrp="1"/>
          </p:cNvSpPr>
          <p:nvPr>
            <p:ph type="body" sz="quarter" idx="14"/>
          </p:nvPr>
        </p:nvSpPr>
        <p:spPr/>
        <p:txBody>
          <a:bodyPr/>
          <a:lstStyle/>
          <a:p>
            <a:r>
              <a:rPr lang="en-IN" dirty="0"/>
              <a:t>Edge Computing</a:t>
            </a:r>
          </a:p>
        </p:txBody>
      </p:sp>
      <p:sp>
        <p:nvSpPr>
          <p:cNvPr id="8" name="Text Placeholder 7">
            <a:extLst>
              <a:ext uri="{FF2B5EF4-FFF2-40B4-BE49-F238E27FC236}">
                <a16:creationId xmlns:a16="http://schemas.microsoft.com/office/drawing/2014/main" id="{1D231246-8BCF-7A98-35C9-CE3D09701E48}"/>
              </a:ext>
            </a:extLst>
          </p:cNvPr>
          <p:cNvSpPr>
            <a:spLocks noGrp="1"/>
          </p:cNvSpPr>
          <p:nvPr>
            <p:ph type="body" sz="quarter" idx="16"/>
          </p:nvPr>
        </p:nvSpPr>
        <p:spPr>
          <a:xfrm>
            <a:off x="381000" y="3480518"/>
            <a:ext cx="7522029" cy="565585"/>
          </a:xfrm>
        </p:spPr>
        <p:txBody>
          <a:bodyPr/>
          <a:lstStyle/>
          <a:p>
            <a:r>
              <a:rPr lang="en-IN" sz="2400" dirty="0"/>
              <a:t>Supply Chain Optimization in </a:t>
            </a:r>
          </a:p>
          <a:p>
            <a:r>
              <a:rPr lang="en-IN" sz="2400" dirty="0"/>
              <a:t>Whirlpool’s logistics management </a:t>
            </a:r>
            <a:endParaRPr lang="en-IN" dirty="0"/>
          </a:p>
        </p:txBody>
      </p:sp>
    </p:spTree>
    <p:extLst>
      <p:ext uri="{BB962C8B-B14F-4D97-AF65-F5344CB8AC3E}">
        <p14:creationId xmlns:p14="http://schemas.microsoft.com/office/powerpoint/2010/main" val="28207410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lide Number Placeholder 13">
            <a:extLst>
              <a:ext uri="{FF2B5EF4-FFF2-40B4-BE49-F238E27FC236}">
                <a16:creationId xmlns:a16="http://schemas.microsoft.com/office/drawing/2014/main" id="{D805B44D-20E7-4246-88AC-822F3F03B32A}"/>
              </a:ext>
            </a:extLst>
          </p:cNvPr>
          <p:cNvSpPr>
            <a:spLocks noGrp="1"/>
          </p:cNvSpPr>
          <p:nvPr>
            <p:ph type="sldNum" sz="quarter" idx="4"/>
          </p:nvPr>
        </p:nvSpPr>
        <p:spPr/>
        <p:txBody>
          <a:bodyPr/>
          <a:lstStyle/>
          <a:p>
            <a:fld id="{F58B522F-7218-4DD2-9A79-8098A090879F}" type="slidenum">
              <a:rPr lang="en-US" smtClean="0"/>
              <a:pPr/>
              <a:t>2</a:t>
            </a:fld>
            <a:endParaRPr lang="en-US" dirty="0"/>
          </a:p>
        </p:txBody>
      </p:sp>
      <p:sp>
        <p:nvSpPr>
          <p:cNvPr id="4" name="Title 3">
            <a:extLst>
              <a:ext uri="{FF2B5EF4-FFF2-40B4-BE49-F238E27FC236}">
                <a16:creationId xmlns:a16="http://schemas.microsoft.com/office/drawing/2014/main" id="{E653A0D7-0F06-9E1C-1578-971FE90D18FE}"/>
              </a:ext>
            </a:extLst>
          </p:cNvPr>
          <p:cNvSpPr>
            <a:spLocks noGrp="1"/>
          </p:cNvSpPr>
          <p:nvPr>
            <p:ph type="title"/>
          </p:nvPr>
        </p:nvSpPr>
        <p:spPr>
          <a:xfrm>
            <a:off x="381000" y="325259"/>
            <a:ext cx="11437189" cy="664797"/>
          </a:xfrm>
        </p:spPr>
        <p:txBody>
          <a:bodyPr/>
          <a:lstStyle/>
          <a:p>
            <a:r>
              <a:rPr lang="en-IN" sz="2400" dirty="0"/>
              <a:t>Edge Computing  in Whirlpool’s logistics management </a:t>
            </a:r>
            <a:br>
              <a:rPr lang="en-IN" sz="2400" dirty="0"/>
            </a:br>
            <a:r>
              <a:rPr lang="en-IN" sz="2400" dirty="0"/>
              <a:t>Challenge (Supply Chain Optimization)</a:t>
            </a:r>
          </a:p>
        </p:txBody>
      </p:sp>
      <p:sp>
        <p:nvSpPr>
          <p:cNvPr id="5" name="TextBox 4">
            <a:extLst>
              <a:ext uri="{FF2B5EF4-FFF2-40B4-BE49-F238E27FC236}">
                <a16:creationId xmlns:a16="http://schemas.microsoft.com/office/drawing/2014/main" id="{75CB5B75-8EAA-B6FD-833E-2483A02D2D41}"/>
              </a:ext>
            </a:extLst>
          </p:cNvPr>
          <p:cNvSpPr txBox="1"/>
          <p:nvPr/>
        </p:nvSpPr>
        <p:spPr>
          <a:xfrm>
            <a:off x="287694" y="1196614"/>
            <a:ext cx="9509449" cy="2031325"/>
          </a:xfrm>
          <a:prstGeom prst="rect">
            <a:avLst/>
          </a:prstGeom>
          <a:noFill/>
        </p:spPr>
        <p:txBody>
          <a:bodyPr wrap="square" rtlCol="0">
            <a:spAutoFit/>
          </a:bodyPr>
          <a:lstStyle/>
          <a:p>
            <a:pPr algn="just"/>
            <a:r>
              <a:rPr lang="en-US" sz="1400" b="0" i="0" dirty="0">
                <a:solidFill>
                  <a:srgbClr val="212529"/>
                </a:solidFill>
                <a:effectLst/>
                <a:latin typeface="Open Sans" panose="020B0606030504020204" pitchFamily="34" charset="0"/>
              </a:rPr>
              <a:t>	Whirlpool having issue with their centralized management system to track device health, productivity, location, and ensure proper deployment.</a:t>
            </a:r>
            <a:endParaRPr lang="en-US" sz="1400" dirty="0">
              <a:solidFill>
                <a:srgbClr val="212529"/>
              </a:solidFill>
              <a:latin typeface="Open Sans" panose="020B0606030504020204" pitchFamily="34" charset="0"/>
            </a:endParaRPr>
          </a:p>
          <a:p>
            <a:pPr algn="just"/>
            <a:r>
              <a:rPr lang="en-US" sz="1400" b="0" i="0" dirty="0">
                <a:solidFill>
                  <a:srgbClr val="212529"/>
                </a:solidFill>
                <a:effectLst/>
                <a:latin typeface="Open Sans" panose="020B0606030504020204" pitchFamily="34" charset="0"/>
              </a:rPr>
              <a:t>	Whirlpool wanted to optimize mobile device management at its distribution centers. Leadership ran into problems with misplaced devices, battery life, the inability to update devices in a systematic way, and a lack of data metrics around device performance.</a:t>
            </a:r>
            <a:endParaRPr lang="en-US" sz="1400" dirty="0">
              <a:solidFill>
                <a:srgbClr val="212529"/>
              </a:solidFill>
              <a:latin typeface="Open Sans" panose="020B0606030504020204" pitchFamily="34" charset="0"/>
            </a:endParaRPr>
          </a:p>
          <a:p>
            <a:pPr algn="just"/>
            <a:r>
              <a:rPr lang="en-US" sz="1400" dirty="0">
                <a:solidFill>
                  <a:srgbClr val="212529"/>
                </a:solidFill>
                <a:latin typeface="Open Sans" panose="020B0606030504020204" pitchFamily="34" charset="0"/>
              </a:rPr>
              <a:t>	If the spreadsheet wasn’t maintained, devices could be lost, and this led to more equipment purchases and overall inefficiency across nearly all the 20 distribution centers. If a battery died during an associate’s task, it hurt that associate’s productivity because the size of the distribution centers made it difficult for the associate to quickly reach a central location where charged batteries were available.</a:t>
            </a:r>
            <a:endParaRPr lang="en-US" sz="1400" b="1" i="0" dirty="0">
              <a:solidFill>
                <a:srgbClr val="212529"/>
              </a:solidFill>
              <a:effectLst/>
              <a:latin typeface="Open Sans" panose="020B0606030504020204" pitchFamily="34" charset="0"/>
            </a:endParaRPr>
          </a:p>
        </p:txBody>
      </p:sp>
      <p:sp>
        <p:nvSpPr>
          <p:cNvPr id="2" name="TextBox 1">
            <a:extLst>
              <a:ext uri="{FF2B5EF4-FFF2-40B4-BE49-F238E27FC236}">
                <a16:creationId xmlns:a16="http://schemas.microsoft.com/office/drawing/2014/main" id="{B232DDDC-38A5-1000-70BC-D2C3D1EBD467}"/>
              </a:ext>
            </a:extLst>
          </p:cNvPr>
          <p:cNvSpPr txBox="1"/>
          <p:nvPr/>
        </p:nvSpPr>
        <p:spPr>
          <a:xfrm>
            <a:off x="278168" y="3379097"/>
            <a:ext cx="11446715" cy="3108543"/>
          </a:xfrm>
          <a:prstGeom prst="rect">
            <a:avLst/>
          </a:prstGeom>
          <a:noFill/>
        </p:spPr>
        <p:txBody>
          <a:bodyPr wrap="square" rtlCol="0">
            <a:spAutoFit/>
          </a:bodyPr>
          <a:lstStyle/>
          <a:p>
            <a:pPr algn="just"/>
            <a:r>
              <a:rPr lang="en-US" sz="2400" b="1" i="0" dirty="0">
                <a:solidFill>
                  <a:srgbClr val="212529"/>
                </a:solidFill>
                <a:effectLst/>
                <a:latin typeface="Open Sans" panose="020B0606030504020204" pitchFamily="34" charset="0"/>
              </a:rPr>
              <a:t>Major Challenges:</a:t>
            </a:r>
          </a:p>
          <a:p>
            <a:pPr algn="just"/>
            <a:endParaRPr lang="en-US" sz="1400" b="1" i="0" dirty="0">
              <a:solidFill>
                <a:srgbClr val="212529"/>
              </a:solidFill>
              <a:effectLst/>
              <a:latin typeface="Open Sans" panose="020B0606030504020204" pitchFamily="34" charset="0"/>
            </a:endParaRPr>
          </a:p>
          <a:p>
            <a:pPr marL="285750" indent="-285750" algn="just">
              <a:buFont typeface="Arial" panose="020B0604020202020204" pitchFamily="34" charset="0"/>
              <a:buChar char="•"/>
            </a:pPr>
            <a:r>
              <a:rPr lang="en-US" sz="1400" b="1" i="0" dirty="0">
                <a:solidFill>
                  <a:srgbClr val="212529"/>
                </a:solidFill>
                <a:effectLst/>
                <a:latin typeface="Open Sans" panose="020B0606030504020204" pitchFamily="34" charset="0"/>
              </a:rPr>
              <a:t>Device Misplacement: </a:t>
            </a:r>
          </a:p>
          <a:p>
            <a:pPr algn="just"/>
            <a:r>
              <a:rPr lang="en-US" sz="1400" b="1" dirty="0">
                <a:solidFill>
                  <a:srgbClr val="212529"/>
                </a:solidFill>
                <a:latin typeface="Open Sans" panose="020B0606030504020204" pitchFamily="34" charset="0"/>
              </a:rPr>
              <a:t>	</a:t>
            </a:r>
            <a:r>
              <a:rPr lang="en-US" sz="1400" i="0" dirty="0">
                <a:solidFill>
                  <a:srgbClr val="212529"/>
                </a:solidFill>
                <a:effectLst/>
                <a:latin typeface="Open Sans" panose="020B0606030504020204" pitchFamily="34" charset="0"/>
              </a:rPr>
              <a:t>Workers usually misplace </a:t>
            </a:r>
            <a:r>
              <a:rPr lang="en-US" sz="1400" dirty="0">
                <a:solidFill>
                  <a:srgbClr val="212529"/>
                </a:solidFill>
                <a:latin typeface="Open Sans" panose="020B0606030504020204" pitchFamily="34" charset="0"/>
              </a:rPr>
              <a:t>the device and tracking them would be hard to track every day.</a:t>
            </a:r>
          </a:p>
          <a:p>
            <a:pPr marL="285750" indent="-285750" algn="just">
              <a:buFont typeface="Arial" panose="020B0604020202020204" pitchFamily="34" charset="0"/>
              <a:buChar char="•"/>
            </a:pPr>
            <a:endParaRPr lang="en-US" sz="1400" b="0" i="0" dirty="0">
              <a:solidFill>
                <a:srgbClr val="212529"/>
              </a:solidFill>
              <a:effectLst/>
              <a:latin typeface="Open Sans" panose="020B0606030504020204" pitchFamily="34" charset="0"/>
            </a:endParaRPr>
          </a:p>
          <a:p>
            <a:pPr marL="285750" indent="-285750" algn="just">
              <a:buFont typeface="Arial" panose="020B0604020202020204" pitchFamily="34" charset="0"/>
              <a:buChar char="•"/>
            </a:pPr>
            <a:r>
              <a:rPr lang="en-US" sz="1400" b="1" i="0" dirty="0">
                <a:solidFill>
                  <a:srgbClr val="212529"/>
                </a:solidFill>
                <a:effectLst/>
                <a:latin typeface="Open Sans" panose="020B0606030504020204" pitchFamily="34" charset="0"/>
              </a:rPr>
              <a:t>Service Updates: </a:t>
            </a:r>
          </a:p>
          <a:p>
            <a:pPr algn="just"/>
            <a:r>
              <a:rPr lang="en-US" sz="1400" b="1" dirty="0">
                <a:solidFill>
                  <a:srgbClr val="212529"/>
                </a:solidFill>
                <a:latin typeface="Open Sans" panose="020B0606030504020204" pitchFamily="34" charset="0"/>
              </a:rPr>
              <a:t>	</a:t>
            </a:r>
            <a:r>
              <a:rPr lang="en-US" sz="1400" dirty="0">
                <a:solidFill>
                  <a:srgbClr val="212529"/>
                </a:solidFill>
                <a:latin typeface="Open Sans" panose="020B0606030504020204" pitchFamily="34" charset="0"/>
              </a:rPr>
              <a:t>Identifying the Bugs and new features was not been tracked which resulted in the loss of data recording.</a:t>
            </a:r>
          </a:p>
          <a:p>
            <a:pPr marL="285750" indent="-285750" algn="just">
              <a:buFont typeface="Arial" panose="020B0604020202020204" pitchFamily="34" charset="0"/>
              <a:buChar char="•"/>
            </a:pPr>
            <a:endParaRPr lang="en-US" sz="1400" b="0" i="0" dirty="0">
              <a:solidFill>
                <a:srgbClr val="212529"/>
              </a:solidFill>
              <a:effectLst/>
              <a:latin typeface="Open Sans" panose="020B0606030504020204" pitchFamily="34" charset="0"/>
            </a:endParaRPr>
          </a:p>
          <a:p>
            <a:pPr marL="285750" indent="-285750" algn="just">
              <a:buFont typeface="Arial" panose="020B0604020202020204" pitchFamily="34" charset="0"/>
              <a:buChar char="•"/>
            </a:pPr>
            <a:r>
              <a:rPr lang="en-US" sz="1400" b="1" dirty="0">
                <a:solidFill>
                  <a:srgbClr val="212529"/>
                </a:solidFill>
                <a:latin typeface="Open Sans" panose="020B0606030504020204" pitchFamily="34" charset="0"/>
              </a:rPr>
              <a:t>Performance Tracking:</a:t>
            </a:r>
          </a:p>
          <a:p>
            <a:pPr algn="just"/>
            <a:r>
              <a:rPr lang="en-US" sz="1400" b="1" dirty="0">
                <a:solidFill>
                  <a:srgbClr val="212529"/>
                </a:solidFill>
                <a:latin typeface="Open Sans" panose="020B0606030504020204" pitchFamily="34" charset="0"/>
              </a:rPr>
              <a:t>	</a:t>
            </a:r>
            <a:r>
              <a:rPr lang="en-US" sz="1400" dirty="0">
                <a:solidFill>
                  <a:srgbClr val="212529"/>
                </a:solidFill>
                <a:latin typeface="Open Sans" panose="020B0606030504020204" pitchFamily="34" charset="0"/>
              </a:rPr>
              <a:t>Worker/Device efficiency and the activity can be tracked based on the usage &amp; to be monitored for quick turnaround.</a:t>
            </a:r>
          </a:p>
          <a:p>
            <a:pPr marL="285750" indent="-285750" algn="just">
              <a:buFont typeface="Arial" panose="020B0604020202020204" pitchFamily="34" charset="0"/>
              <a:buChar char="•"/>
            </a:pPr>
            <a:endParaRPr lang="en-US" sz="1400" dirty="0">
              <a:solidFill>
                <a:srgbClr val="212529"/>
              </a:solidFill>
              <a:latin typeface="Open Sans" panose="020B0606030504020204" pitchFamily="34" charset="0"/>
            </a:endParaRPr>
          </a:p>
          <a:p>
            <a:pPr marL="285750" indent="-285750" algn="just">
              <a:buFont typeface="Arial" panose="020B0604020202020204" pitchFamily="34" charset="0"/>
              <a:buChar char="•"/>
            </a:pPr>
            <a:r>
              <a:rPr lang="en-US" sz="1400" b="1" i="0" dirty="0">
                <a:solidFill>
                  <a:srgbClr val="212529"/>
                </a:solidFill>
                <a:effectLst/>
                <a:latin typeface="Open Sans" panose="020B0606030504020204" pitchFamily="34" charset="0"/>
              </a:rPr>
              <a:t>Battery Misplacement:</a:t>
            </a:r>
          </a:p>
          <a:p>
            <a:pPr algn="just"/>
            <a:r>
              <a:rPr lang="en-US" sz="1400" b="1" dirty="0">
                <a:solidFill>
                  <a:srgbClr val="212529"/>
                </a:solidFill>
                <a:latin typeface="Open Sans" panose="020B0606030504020204" pitchFamily="34" charset="0"/>
              </a:rPr>
              <a:t>	</a:t>
            </a:r>
            <a:r>
              <a:rPr lang="en-US" sz="1400" dirty="0">
                <a:solidFill>
                  <a:srgbClr val="212529"/>
                </a:solidFill>
                <a:latin typeface="Open Sans" panose="020B0606030504020204" pitchFamily="34" charset="0"/>
              </a:rPr>
              <a:t>D</a:t>
            </a:r>
            <a:r>
              <a:rPr lang="en-US" sz="1400" b="0" i="0" dirty="0">
                <a:solidFill>
                  <a:srgbClr val="212529"/>
                </a:solidFill>
                <a:effectLst/>
                <a:latin typeface="Open Sans" panose="020B0606030504020204" pitchFamily="34" charset="0"/>
              </a:rPr>
              <a:t>ead batteries could bring down the performance of the </a:t>
            </a:r>
            <a:r>
              <a:rPr lang="en-US" sz="1400" dirty="0">
                <a:solidFill>
                  <a:srgbClr val="212529"/>
                </a:solidFill>
                <a:latin typeface="Open Sans" panose="020B0606030504020204" pitchFamily="34" charset="0"/>
              </a:rPr>
              <a:t>worker/device.</a:t>
            </a:r>
          </a:p>
        </p:txBody>
      </p:sp>
      <p:pic>
        <p:nvPicPr>
          <p:cNvPr id="7" name="Picture 6" descr="A picture containing shape&#10;&#10;Description automatically generated">
            <a:extLst>
              <a:ext uri="{FF2B5EF4-FFF2-40B4-BE49-F238E27FC236}">
                <a16:creationId xmlns:a16="http://schemas.microsoft.com/office/drawing/2014/main" id="{FFC23D92-8567-0036-62BC-08140A056C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47853" y="1359528"/>
            <a:ext cx="2394082" cy="1596054"/>
          </a:xfrm>
          <a:prstGeom prst="rect">
            <a:avLst/>
          </a:prstGeom>
        </p:spPr>
      </p:pic>
    </p:spTree>
    <p:extLst>
      <p:ext uri="{BB962C8B-B14F-4D97-AF65-F5344CB8AC3E}">
        <p14:creationId xmlns:p14="http://schemas.microsoft.com/office/powerpoint/2010/main" val="40577918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lide Number Placeholder 13">
            <a:extLst>
              <a:ext uri="{FF2B5EF4-FFF2-40B4-BE49-F238E27FC236}">
                <a16:creationId xmlns:a16="http://schemas.microsoft.com/office/drawing/2014/main" id="{D805B44D-20E7-4246-88AC-822F3F03B32A}"/>
              </a:ext>
            </a:extLst>
          </p:cNvPr>
          <p:cNvSpPr>
            <a:spLocks noGrp="1"/>
          </p:cNvSpPr>
          <p:nvPr>
            <p:ph type="sldNum" sz="quarter" idx="4"/>
          </p:nvPr>
        </p:nvSpPr>
        <p:spPr/>
        <p:txBody>
          <a:bodyPr/>
          <a:lstStyle/>
          <a:p>
            <a:fld id="{F58B522F-7218-4DD2-9A79-8098A090879F}" type="slidenum">
              <a:rPr lang="en-US" smtClean="0"/>
              <a:pPr/>
              <a:t>3</a:t>
            </a:fld>
            <a:endParaRPr lang="en-US" dirty="0"/>
          </a:p>
        </p:txBody>
      </p:sp>
      <p:sp>
        <p:nvSpPr>
          <p:cNvPr id="4" name="Title 3">
            <a:extLst>
              <a:ext uri="{FF2B5EF4-FFF2-40B4-BE49-F238E27FC236}">
                <a16:creationId xmlns:a16="http://schemas.microsoft.com/office/drawing/2014/main" id="{E653A0D7-0F06-9E1C-1578-971FE90D18FE}"/>
              </a:ext>
            </a:extLst>
          </p:cNvPr>
          <p:cNvSpPr>
            <a:spLocks noGrp="1"/>
          </p:cNvSpPr>
          <p:nvPr>
            <p:ph type="title"/>
          </p:nvPr>
        </p:nvSpPr>
        <p:spPr>
          <a:xfrm>
            <a:off x="381000" y="325259"/>
            <a:ext cx="11437189" cy="664797"/>
          </a:xfrm>
        </p:spPr>
        <p:txBody>
          <a:bodyPr/>
          <a:lstStyle/>
          <a:p>
            <a:r>
              <a:rPr lang="en-IN" sz="2400" dirty="0"/>
              <a:t>Edge Computing  in Whirlpool’s logistics management  </a:t>
            </a:r>
            <a:br>
              <a:rPr lang="en-IN" sz="2400" dirty="0"/>
            </a:br>
            <a:r>
              <a:rPr lang="en-IN" sz="2400" dirty="0"/>
              <a:t>Architecture</a:t>
            </a:r>
          </a:p>
        </p:txBody>
      </p:sp>
      <p:sp>
        <p:nvSpPr>
          <p:cNvPr id="3" name="TextBox 2">
            <a:extLst>
              <a:ext uri="{FF2B5EF4-FFF2-40B4-BE49-F238E27FC236}">
                <a16:creationId xmlns:a16="http://schemas.microsoft.com/office/drawing/2014/main" id="{A80EDC5E-6023-2FF0-0654-E3B17B0BC62D}"/>
              </a:ext>
            </a:extLst>
          </p:cNvPr>
          <p:cNvSpPr txBox="1"/>
          <p:nvPr/>
        </p:nvSpPr>
        <p:spPr>
          <a:xfrm>
            <a:off x="2899488" y="3922865"/>
            <a:ext cx="6097554" cy="369332"/>
          </a:xfrm>
          <a:prstGeom prst="rect">
            <a:avLst/>
          </a:prstGeom>
          <a:noFill/>
        </p:spPr>
        <p:txBody>
          <a:bodyPr wrap="square">
            <a:spAutoFit/>
          </a:bodyPr>
          <a:lstStyle/>
          <a:p>
            <a:endParaRPr lang="en-IN" dirty="0"/>
          </a:p>
        </p:txBody>
      </p:sp>
      <p:pic>
        <p:nvPicPr>
          <p:cNvPr id="12" name="Picture 11" descr="Diagram&#10;&#10;Description automatically generated">
            <a:extLst>
              <a:ext uri="{FF2B5EF4-FFF2-40B4-BE49-F238E27FC236}">
                <a16:creationId xmlns:a16="http://schemas.microsoft.com/office/drawing/2014/main" id="{A5A51288-09E5-2D29-2758-EB3441F3B7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1133" y="1214453"/>
            <a:ext cx="6534150" cy="5286375"/>
          </a:xfrm>
          <a:prstGeom prst="rect">
            <a:avLst/>
          </a:prstGeom>
        </p:spPr>
      </p:pic>
      <p:sp>
        <p:nvSpPr>
          <p:cNvPr id="13" name="Rectangle 12">
            <a:extLst>
              <a:ext uri="{FF2B5EF4-FFF2-40B4-BE49-F238E27FC236}">
                <a16:creationId xmlns:a16="http://schemas.microsoft.com/office/drawing/2014/main" id="{715F6BB7-C992-D285-9400-225392896918}"/>
              </a:ext>
            </a:extLst>
          </p:cNvPr>
          <p:cNvSpPr/>
          <p:nvPr/>
        </p:nvSpPr>
        <p:spPr>
          <a:xfrm>
            <a:off x="225197" y="2774504"/>
            <a:ext cx="311606" cy="310274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IN" sz="1400" dirty="0">
                <a:solidFill>
                  <a:schemeClr val="tx1"/>
                </a:solidFill>
              </a:rPr>
              <a:t>Excel/Spreadsheet Tracking</a:t>
            </a:r>
          </a:p>
        </p:txBody>
      </p:sp>
      <p:sp>
        <p:nvSpPr>
          <p:cNvPr id="15" name="TextBox 14">
            <a:extLst>
              <a:ext uri="{FF2B5EF4-FFF2-40B4-BE49-F238E27FC236}">
                <a16:creationId xmlns:a16="http://schemas.microsoft.com/office/drawing/2014/main" id="{ABE29398-C157-ED00-9018-1745566643CB}"/>
              </a:ext>
            </a:extLst>
          </p:cNvPr>
          <p:cNvSpPr txBox="1"/>
          <p:nvPr/>
        </p:nvSpPr>
        <p:spPr>
          <a:xfrm>
            <a:off x="4345248" y="3353478"/>
            <a:ext cx="1906555" cy="369332"/>
          </a:xfrm>
          <a:prstGeom prst="rect">
            <a:avLst/>
          </a:prstGeom>
          <a:noFill/>
        </p:spPr>
        <p:txBody>
          <a:bodyPr wrap="square" rtlCol="0">
            <a:spAutoFit/>
          </a:bodyPr>
          <a:lstStyle/>
          <a:p>
            <a:r>
              <a:rPr lang="en-IN" dirty="0">
                <a:latin typeface="Open Sans" panose="020B0606030504020204" pitchFamily="34" charset="0"/>
                <a:ea typeface="Open Sans" panose="020B0606030504020204" pitchFamily="34" charset="0"/>
                <a:cs typeface="Open Sans" panose="020B0606030504020204" pitchFamily="34" charset="0"/>
              </a:rPr>
              <a:t>Edge Solution</a:t>
            </a:r>
          </a:p>
        </p:txBody>
      </p:sp>
      <p:sp>
        <p:nvSpPr>
          <p:cNvPr id="18" name="TextBox 17">
            <a:extLst>
              <a:ext uri="{FF2B5EF4-FFF2-40B4-BE49-F238E27FC236}">
                <a16:creationId xmlns:a16="http://schemas.microsoft.com/office/drawing/2014/main" id="{97FA9244-2CFD-1B9A-D0E3-9B39BE01526A}"/>
              </a:ext>
            </a:extLst>
          </p:cNvPr>
          <p:cNvSpPr txBox="1"/>
          <p:nvPr/>
        </p:nvSpPr>
        <p:spPr>
          <a:xfrm>
            <a:off x="7216510" y="3922865"/>
            <a:ext cx="4665012" cy="1600438"/>
          </a:xfrm>
          <a:prstGeom prst="rect">
            <a:avLst/>
          </a:prstGeom>
          <a:noFill/>
        </p:spPr>
        <p:txBody>
          <a:bodyPr wrap="square">
            <a:spAutoFit/>
          </a:bodyPr>
          <a:lstStyle/>
          <a:p>
            <a:pPr algn="l"/>
            <a:endParaRPr lang="en-US" sz="1400" b="0" i="0" dirty="0">
              <a:solidFill>
                <a:srgbClr val="212529"/>
              </a:solidFill>
              <a:effectLst/>
              <a:latin typeface="Open Sans" panose="020B0606030504020204" pitchFamily="34" charset="0"/>
            </a:endParaRPr>
          </a:p>
          <a:p>
            <a:pPr algn="l"/>
            <a:r>
              <a:rPr lang="en-US" sz="1400" b="0" i="0" dirty="0">
                <a:solidFill>
                  <a:srgbClr val="212529"/>
                </a:solidFill>
                <a:effectLst/>
                <a:latin typeface="Open Sans" panose="020B0606030504020204" pitchFamily="34" charset="0"/>
              </a:rPr>
              <a:t>Edge Technologies </a:t>
            </a:r>
            <a:r>
              <a:rPr lang="en-IN" sz="1400" b="0" i="0" dirty="0">
                <a:solidFill>
                  <a:srgbClr val="212529"/>
                </a:solidFill>
                <a:effectLst/>
                <a:latin typeface="Open Sans" panose="020B0606030504020204" pitchFamily="34" charset="0"/>
              </a:rPr>
              <a:t>include </a:t>
            </a:r>
            <a:r>
              <a:rPr lang="en-US" sz="1400" b="0" i="0" dirty="0">
                <a:solidFill>
                  <a:srgbClr val="212529"/>
                </a:solidFill>
                <a:effectLst/>
                <a:latin typeface="Open Sans" panose="020B0606030504020204" pitchFamily="34" charset="0"/>
              </a:rPr>
              <a:t>:</a:t>
            </a:r>
          </a:p>
          <a:p>
            <a:pPr algn="l"/>
            <a:endParaRPr lang="en-US" sz="1400" b="0" i="0" dirty="0">
              <a:solidFill>
                <a:srgbClr val="212529"/>
              </a:solidFill>
              <a:effectLst/>
              <a:latin typeface="Open Sans" panose="020B0606030504020204" pitchFamily="34" charset="0"/>
            </a:endParaRPr>
          </a:p>
          <a:p>
            <a:pPr marL="742950" lvl="1" indent="-285750">
              <a:buFont typeface="Arial" panose="020B0604020202020204" pitchFamily="34" charset="0"/>
              <a:buChar char="•"/>
            </a:pPr>
            <a:r>
              <a:rPr lang="en-IN" sz="1400" b="0" i="0" dirty="0">
                <a:solidFill>
                  <a:srgbClr val="212529"/>
                </a:solidFill>
                <a:effectLst/>
                <a:latin typeface="Open Sans" panose="020B0606030504020204" pitchFamily="34" charset="0"/>
              </a:rPr>
              <a:t>Zebra XT15 mobile computers - </a:t>
            </a:r>
            <a:r>
              <a:rPr lang="en-IN" sz="1400" b="1" i="0" dirty="0">
                <a:solidFill>
                  <a:srgbClr val="212529"/>
                </a:solidFill>
                <a:effectLst/>
                <a:latin typeface="Open Sans" panose="020B0606030504020204" pitchFamily="34" charset="0"/>
              </a:rPr>
              <a:t>Device</a:t>
            </a:r>
            <a:endParaRPr lang="en-US" sz="1400" b="1" i="0" dirty="0">
              <a:solidFill>
                <a:srgbClr val="212529"/>
              </a:solidFill>
              <a:effectLst/>
              <a:latin typeface="Open Sans" panose="020B0606030504020204" pitchFamily="34" charset="0"/>
            </a:endParaRPr>
          </a:p>
          <a:p>
            <a:pPr marL="742950" lvl="1" indent="-285750">
              <a:buFont typeface="Arial" panose="020B0604020202020204" pitchFamily="34" charset="0"/>
              <a:buChar char="•"/>
            </a:pPr>
            <a:r>
              <a:rPr lang="en-IN" sz="1400" b="0" i="0" dirty="0">
                <a:solidFill>
                  <a:srgbClr val="212529"/>
                </a:solidFill>
                <a:effectLst/>
                <a:latin typeface="Open Sans" panose="020B0606030504020204" pitchFamily="34" charset="0"/>
              </a:rPr>
              <a:t>VH-10 vehicle-mounted computers - </a:t>
            </a:r>
            <a:r>
              <a:rPr lang="en-IN" sz="1400" b="1" i="0" dirty="0">
                <a:solidFill>
                  <a:srgbClr val="212529"/>
                </a:solidFill>
                <a:effectLst/>
                <a:latin typeface="Open Sans" panose="020B0606030504020204" pitchFamily="34" charset="0"/>
              </a:rPr>
              <a:t>Device</a:t>
            </a:r>
          </a:p>
          <a:p>
            <a:pPr marL="742950" lvl="1" indent="-285750">
              <a:buFont typeface="Arial" panose="020B0604020202020204" pitchFamily="34" charset="0"/>
              <a:buChar char="•"/>
            </a:pPr>
            <a:r>
              <a:rPr lang="en-US" sz="1400" b="0" i="0" dirty="0">
                <a:solidFill>
                  <a:srgbClr val="212529"/>
                </a:solidFill>
                <a:effectLst/>
                <a:latin typeface="Open Sans" panose="020B0606030504020204" pitchFamily="34" charset="0"/>
              </a:rPr>
              <a:t>Zebra’s Operational Visibility Service (OVS)</a:t>
            </a:r>
            <a:r>
              <a:rPr lang="en-US" sz="1400" dirty="0">
                <a:solidFill>
                  <a:srgbClr val="212529"/>
                </a:solidFill>
                <a:latin typeface="Open Sans" panose="020B0606030504020204" pitchFamily="34" charset="0"/>
              </a:rPr>
              <a:t>. – </a:t>
            </a:r>
            <a:r>
              <a:rPr lang="en-US" sz="1400" b="1" dirty="0">
                <a:solidFill>
                  <a:srgbClr val="212529"/>
                </a:solidFill>
                <a:latin typeface="Open Sans" panose="020B0606030504020204" pitchFamily="34" charset="0"/>
              </a:rPr>
              <a:t>Software</a:t>
            </a:r>
            <a:r>
              <a:rPr lang="en-US" sz="1400" dirty="0">
                <a:solidFill>
                  <a:srgbClr val="212529"/>
                </a:solidFill>
                <a:latin typeface="Open Sans" panose="020B0606030504020204" pitchFamily="34" charset="0"/>
              </a:rPr>
              <a:t> </a:t>
            </a:r>
            <a:r>
              <a:rPr lang="en-US" sz="1400" b="1" dirty="0">
                <a:solidFill>
                  <a:srgbClr val="212529"/>
                </a:solidFill>
                <a:latin typeface="Open Sans" panose="020B0606030504020204" pitchFamily="34" charset="0"/>
              </a:rPr>
              <a:t>Service</a:t>
            </a:r>
            <a:endParaRPr lang="en-US" b="0" i="0" dirty="0">
              <a:solidFill>
                <a:srgbClr val="212529"/>
              </a:solidFill>
              <a:effectLst/>
              <a:latin typeface="Open Sans" panose="020B0606030504020204" pitchFamily="34" charset="0"/>
            </a:endParaRPr>
          </a:p>
        </p:txBody>
      </p:sp>
      <p:pic>
        <p:nvPicPr>
          <p:cNvPr id="19" name="Picture 18">
            <a:extLst>
              <a:ext uri="{FF2B5EF4-FFF2-40B4-BE49-F238E27FC236}">
                <a16:creationId xmlns:a16="http://schemas.microsoft.com/office/drawing/2014/main" id="{0D4D6B31-A307-9B9A-6FE4-250DD5F7ACDB}"/>
              </a:ext>
            </a:extLst>
          </p:cNvPr>
          <p:cNvPicPr>
            <a:picLocks noChangeAspect="1"/>
          </p:cNvPicPr>
          <p:nvPr/>
        </p:nvPicPr>
        <p:blipFill>
          <a:blip r:embed="rId3"/>
          <a:stretch>
            <a:fillRect/>
          </a:stretch>
        </p:blipFill>
        <p:spPr>
          <a:xfrm>
            <a:off x="7695115" y="1281008"/>
            <a:ext cx="1589058" cy="1493496"/>
          </a:xfrm>
          <a:prstGeom prst="rect">
            <a:avLst/>
          </a:prstGeom>
        </p:spPr>
      </p:pic>
      <p:pic>
        <p:nvPicPr>
          <p:cNvPr id="20" name="Picture 19">
            <a:extLst>
              <a:ext uri="{FF2B5EF4-FFF2-40B4-BE49-F238E27FC236}">
                <a16:creationId xmlns:a16="http://schemas.microsoft.com/office/drawing/2014/main" id="{9495302B-E832-93A7-AEFF-6C34F8286291}"/>
              </a:ext>
            </a:extLst>
          </p:cNvPr>
          <p:cNvPicPr>
            <a:picLocks noChangeAspect="1"/>
          </p:cNvPicPr>
          <p:nvPr/>
        </p:nvPicPr>
        <p:blipFill>
          <a:blip r:embed="rId4"/>
          <a:stretch>
            <a:fillRect/>
          </a:stretch>
        </p:blipFill>
        <p:spPr>
          <a:xfrm>
            <a:off x="10095297" y="1126574"/>
            <a:ext cx="1418680" cy="1669035"/>
          </a:xfrm>
          <a:prstGeom prst="rect">
            <a:avLst/>
          </a:prstGeom>
        </p:spPr>
      </p:pic>
      <p:sp>
        <p:nvSpPr>
          <p:cNvPr id="22" name="TextBox 21">
            <a:extLst>
              <a:ext uri="{FF2B5EF4-FFF2-40B4-BE49-F238E27FC236}">
                <a16:creationId xmlns:a16="http://schemas.microsoft.com/office/drawing/2014/main" id="{1C442A91-8A4F-DFEA-648C-98BE3A0EEC10}"/>
              </a:ext>
            </a:extLst>
          </p:cNvPr>
          <p:cNvSpPr txBox="1"/>
          <p:nvPr/>
        </p:nvSpPr>
        <p:spPr>
          <a:xfrm>
            <a:off x="7390818" y="2848877"/>
            <a:ext cx="2197652" cy="738664"/>
          </a:xfrm>
          <a:prstGeom prst="rect">
            <a:avLst/>
          </a:prstGeom>
          <a:noFill/>
        </p:spPr>
        <p:txBody>
          <a:bodyPr wrap="square">
            <a:spAutoFit/>
          </a:bodyPr>
          <a:lstStyle/>
          <a:p>
            <a:pPr algn="ctr"/>
            <a:r>
              <a:rPr lang="en-IN" sz="1400" b="1" i="0" dirty="0">
                <a:solidFill>
                  <a:srgbClr val="212529"/>
                </a:solidFill>
                <a:effectLst/>
                <a:latin typeface="Open Sans" panose="020B0606030504020204" pitchFamily="34" charset="0"/>
              </a:rPr>
              <a:t>ZERBA VH10</a:t>
            </a:r>
          </a:p>
          <a:p>
            <a:pPr algn="ctr"/>
            <a:r>
              <a:rPr lang="en-IN" sz="1400" b="0" i="0" dirty="0">
                <a:solidFill>
                  <a:srgbClr val="212529"/>
                </a:solidFill>
                <a:effectLst/>
                <a:latin typeface="Open Sans" panose="020B0606030504020204" pitchFamily="34" charset="0"/>
              </a:rPr>
              <a:t>Installed on motorized pallet truck</a:t>
            </a:r>
            <a:endParaRPr lang="en-IN" sz="1400" dirty="0"/>
          </a:p>
        </p:txBody>
      </p:sp>
      <p:sp>
        <p:nvSpPr>
          <p:cNvPr id="23" name="TextBox 22">
            <a:extLst>
              <a:ext uri="{FF2B5EF4-FFF2-40B4-BE49-F238E27FC236}">
                <a16:creationId xmlns:a16="http://schemas.microsoft.com/office/drawing/2014/main" id="{E1B544E9-73AA-C456-183C-45C3B757C33F}"/>
              </a:ext>
            </a:extLst>
          </p:cNvPr>
          <p:cNvSpPr txBox="1"/>
          <p:nvPr/>
        </p:nvSpPr>
        <p:spPr>
          <a:xfrm>
            <a:off x="9598958" y="2848877"/>
            <a:ext cx="2282564" cy="738664"/>
          </a:xfrm>
          <a:prstGeom prst="rect">
            <a:avLst/>
          </a:prstGeom>
          <a:noFill/>
        </p:spPr>
        <p:txBody>
          <a:bodyPr wrap="square">
            <a:spAutoFit/>
          </a:bodyPr>
          <a:lstStyle/>
          <a:p>
            <a:pPr algn="ctr"/>
            <a:r>
              <a:rPr lang="en-IN" sz="1400" b="1" i="0" dirty="0">
                <a:solidFill>
                  <a:srgbClr val="212529"/>
                </a:solidFill>
                <a:effectLst/>
                <a:latin typeface="Open Sans" panose="020B0606030504020204" pitchFamily="34" charset="0"/>
              </a:rPr>
              <a:t>ZEBRA XT15</a:t>
            </a:r>
          </a:p>
          <a:p>
            <a:pPr algn="ctr"/>
            <a:r>
              <a:rPr lang="en-IN" sz="1400" b="0" i="0" dirty="0">
                <a:solidFill>
                  <a:srgbClr val="212529"/>
                </a:solidFill>
                <a:effectLst/>
                <a:latin typeface="Open Sans" panose="020B0606030504020204" pitchFamily="34" charset="0"/>
              </a:rPr>
              <a:t>Hand hel</a:t>
            </a:r>
            <a:r>
              <a:rPr lang="en-IN" sz="1400" dirty="0">
                <a:solidFill>
                  <a:srgbClr val="212529"/>
                </a:solidFill>
                <a:latin typeface="Open Sans" panose="020B0606030504020204" pitchFamily="34" charset="0"/>
              </a:rPr>
              <a:t>d RFID Scanner for workers</a:t>
            </a:r>
            <a:endParaRPr lang="en-IN" sz="1400" dirty="0"/>
          </a:p>
        </p:txBody>
      </p:sp>
    </p:spTree>
    <p:extLst>
      <p:ext uri="{BB962C8B-B14F-4D97-AF65-F5344CB8AC3E}">
        <p14:creationId xmlns:p14="http://schemas.microsoft.com/office/powerpoint/2010/main" val="40392987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lide Number Placeholder 13">
            <a:extLst>
              <a:ext uri="{FF2B5EF4-FFF2-40B4-BE49-F238E27FC236}">
                <a16:creationId xmlns:a16="http://schemas.microsoft.com/office/drawing/2014/main" id="{D805B44D-20E7-4246-88AC-822F3F03B32A}"/>
              </a:ext>
            </a:extLst>
          </p:cNvPr>
          <p:cNvSpPr>
            <a:spLocks noGrp="1"/>
          </p:cNvSpPr>
          <p:nvPr>
            <p:ph type="sldNum" sz="quarter" idx="4"/>
          </p:nvPr>
        </p:nvSpPr>
        <p:spPr/>
        <p:txBody>
          <a:bodyPr/>
          <a:lstStyle/>
          <a:p>
            <a:fld id="{F58B522F-7218-4DD2-9A79-8098A090879F}" type="slidenum">
              <a:rPr lang="en-US" smtClean="0"/>
              <a:pPr/>
              <a:t>4</a:t>
            </a:fld>
            <a:endParaRPr lang="en-US" dirty="0"/>
          </a:p>
        </p:txBody>
      </p:sp>
      <p:sp>
        <p:nvSpPr>
          <p:cNvPr id="4" name="Title 3">
            <a:extLst>
              <a:ext uri="{FF2B5EF4-FFF2-40B4-BE49-F238E27FC236}">
                <a16:creationId xmlns:a16="http://schemas.microsoft.com/office/drawing/2014/main" id="{E653A0D7-0F06-9E1C-1578-971FE90D18FE}"/>
              </a:ext>
            </a:extLst>
          </p:cNvPr>
          <p:cNvSpPr>
            <a:spLocks noGrp="1"/>
          </p:cNvSpPr>
          <p:nvPr>
            <p:ph type="title"/>
          </p:nvPr>
        </p:nvSpPr>
        <p:spPr>
          <a:xfrm>
            <a:off x="381000" y="325259"/>
            <a:ext cx="11437189" cy="664797"/>
          </a:xfrm>
        </p:spPr>
        <p:txBody>
          <a:bodyPr/>
          <a:lstStyle/>
          <a:p>
            <a:r>
              <a:rPr lang="en-IN" sz="2400" dirty="0"/>
              <a:t>Edge Computing  in Whirlpool’s logistics management  </a:t>
            </a:r>
            <a:br>
              <a:rPr lang="en-IN" sz="2400" dirty="0"/>
            </a:br>
            <a:r>
              <a:rPr lang="en-IN" sz="2400" dirty="0"/>
              <a:t>Solution</a:t>
            </a:r>
          </a:p>
        </p:txBody>
      </p:sp>
      <p:sp>
        <p:nvSpPr>
          <p:cNvPr id="7" name="TextBox 6">
            <a:extLst>
              <a:ext uri="{FF2B5EF4-FFF2-40B4-BE49-F238E27FC236}">
                <a16:creationId xmlns:a16="http://schemas.microsoft.com/office/drawing/2014/main" id="{75EFFA71-16DB-BB0A-BE5A-66D0CDD3EA5B}"/>
              </a:ext>
            </a:extLst>
          </p:cNvPr>
          <p:cNvSpPr txBox="1"/>
          <p:nvPr/>
        </p:nvSpPr>
        <p:spPr>
          <a:xfrm>
            <a:off x="381000" y="1189883"/>
            <a:ext cx="11181805" cy="4555093"/>
          </a:xfrm>
          <a:prstGeom prst="rect">
            <a:avLst/>
          </a:prstGeom>
          <a:noFill/>
        </p:spPr>
        <p:txBody>
          <a:bodyPr wrap="square">
            <a:spAutoFit/>
          </a:bodyPr>
          <a:lstStyle/>
          <a:p>
            <a:pPr algn="just"/>
            <a:r>
              <a:rPr lang="en-US" sz="1400" dirty="0"/>
              <a:t>	Whirlpool has worked with Industrial Service Technology (IST), a Zebra partner, for almost 20 years and the relationship has grown to IST providing Whirlpool with hardware and software solutions for warehouse management, RF, and RFID systems. IST centers its warehouse management systems around Zebra hardware.</a:t>
            </a:r>
          </a:p>
          <a:p>
            <a:pPr algn="just"/>
            <a:endParaRPr lang="en-US" sz="1400" dirty="0"/>
          </a:p>
          <a:p>
            <a:pPr algn="just"/>
            <a:r>
              <a:rPr lang="en-US" sz="1400" dirty="0"/>
              <a:t>	Whirlpool utilizes Zebra </a:t>
            </a:r>
          </a:p>
          <a:p>
            <a:pPr marL="1657350" lvl="3" indent="-285750" algn="just">
              <a:buFont typeface="Arial" panose="020B0604020202020204" pitchFamily="34" charset="0"/>
              <a:buChar char="•"/>
            </a:pPr>
            <a:r>
              <a:rPr lang="en-US" sz="1400" dirty="0"/>
              <a:t>XT15 mobile computers, </a:t>
            </a:r>
          </a:p>
          <a:p>
            <a:pPr marL="1657350" lvl="3" indent="-285750" algn="just">
              <a:buFont typeface="Arial" panose="020B0604020202020204" pitchFamily="34" charset="0"/>
              <a:buChar char="•"/>
            </a:pPr>
            <a:r>
              <a:rPr lang="en-US" sz="1400" dirty="0"/>
              <a:t>VH10 vehicle-mounted computers,</a:t>
            </a:r>
          </a:p>
          <a:p>
            <a:pPr marL="1657350" lvl="3" indent="-285750" algn="just">
              <a:buFont typeface="Arial" panose="020B0604020202020204" pitchFamily="34" charset="0"/>
              <a:buChar char="•"/>
            </a:pPr>
            <a:r>
              <a:rPr lang="en-US" sz="1400" dirty="0"/>
              <a:t>Zebra’s Operational Visibility Service (OVS). </a:t>
            </a:r>
          </a:p>
          <a:p>
            <a:pPr lvl="3" algn="just"/>
            <a:endParaRPr lang="en-US" sz="1400" dirty="0"/>
          </a:p>
          <a:p>
            <a:pPr algn="just"/>
            <a:r>
              <a:rPr lang="en-US" sz="1400" dirty="0"/>
              <a:t>	The VH10 and XT15 are extremely rugged, reliable devices that suit the distribution center well. OVS helps Whirlpool and IST right-size equipment, understand needs of the pool, and understand site-by-site needs. This combination allows Whirlpool and IST to sense when there could be a problem, analyze what it is, and act on a solution in real-time. That’s something they simply couldn’t do when the process was managed through spreadsheets.</a:t>
            </a:r>
          </a:p>
          <a:p>
            <a:pPr algn="just"/>
            <a:endParaRPr lang="en-US" sz="1400" dirty="0"/>
          </a:p>
          <a:p>
            <a:pPr algn="just"/>
            <a:r>
              <a:rPr lang="en-US" sz="2400" b="1" dirty="0">
                <a:latin typeface="+mj-lt"/>
              </a:rPr>
              <a:t>Results:</a:t>
            </a:r>
          </a:p>
          <a:p>
            <a:pPr algn="just"/>
            <a:endParaRPr lang="en-US" sz="1400" dirty="0"/>
          </a:p>
          <a:p>
            <a:pPr marL="285750" indent="-285750" algn="just">
              <a:buFont typeface="Arial" panose="020B0604020202020204" pitchFamily="34" charset="0"/>
              <a:buChar char="•"/>
            </a:pPr>
            <a:r>
              <a:rPr lang="en-US" sz="1400" dirty="0"/>
              <a:t>Remote rollouts on the device from the central location was successful and efficient over 18 locations.</a:t>
            </a:r>
          </a:p>
          <a:p>
            <a:pPr marL="285750" indent="-285750" algn="just">
              <a:buFont typeface="Arial" panose="020B0604020202020204" pitchFamily="34" charset="0"/>
              <a:buChar char="•"/>
            </a:pPr>
            <a:r>
              <a:rPr lang="en-US" sz="1400" dirty="0"/>
              <a:t>After the implementation during November and early January (within 3 Months), they recovered 63% ROI on the deployment.</a:t>
            </a:r>
          </a:p>
          <a:p>
            <a:pPr marL="285750" indent="-285750" algn="just">
              <a:buFont typeface="Arial" panose="020B0604020202020204" pitchFamily="34" charset="0"/>
              <a:buChar char="•"/>
            </a:pPr>
            <a:r>
              <a:rPr lang="en-US" sz="1400" dirty="0"/>
              <a:t>If the Distribution Centers needs VH10’s or more XT15’s, OVS gives managers the visibility they need to make better, smarter decisions with device mix.</a:t>
            </a:r>
            <a:endParaRPr lang="en-IN" sz="1400" dirty="0"/>
          </a:p>
        </p:txBody>
      </p:sp>
    </p:spTree>
    <p:extLst>
      <p:ext uri="{BB962C8B-B14F-4D97-AF65-F5344CB8AC3E}">
        <p14:creationId xmlns:p14="http://schemas.microsoft.com/office/powerpoint/2010/main" val="38061658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lide Number Placeholder 13">
            <a:extLst>
              <a:ext uri="{FF2B5EF4-FFF2-40B4-BE49-F238E27FC236}">
                <a16:creationId xmlns:a16="http://schemas.microsoft.com/office/drawing/2014/main" id="{D805B44D-20E7-4246-88AC-822F3F03B32A}"/>
              </a:ext>
            </a:extLst>
          </p:cNvPr>
          <p:cNvSpPr>
            <a:spLocks noGrp="1"/>
          </p:cNvSpPr>
          <p:nvPr>
            <p:ph type="sldNum" sz="quarter" idx="4"/>
          </p:nvPr>
        </p:nvSpPr>
        <p:spPr/>
        <p:txBody>
          <a:bodyPr/>
          <a:lstStyle/>
          <a:p>
            <a:fld id="{F58B522F-7218-4DD2-9A79-8098A090879F}" type="slidenum">
              <a:rPr lang="en-US" smtClean="0"/>
              <a:pPr/>
              <a:t>5</a:t>
            </a:fld>
            <a:endParaRPr lang="en-US" dirty="0"/>
          </a:p>
        </p:txBody>
      </p:sp>
      <p:sp>
        <p:nvSpPr>
          <p:cNvPr id="4" name="Title 3">
            <a:extLst>
              <a:ext uri="{FF2B5EF4-FFF2-40B4-BE49-F238E27FC236}">
                <a16:creationId xmlns:a16="http://schemas.microsoft.com/office/drawing/2014/main" id="{E653A0D7-0F06-9E1C-1578-971FE90D18FE}"/>
              </a:ext>
            </a:extLst>
          </p:cNvPr>
          <p:cNvSpPr>
            <a:spLocks noGrp="1"/>
          </p:cNvSpPr>
          <p:nvPr>
            <p:ph type="title"/>
          </p:nvPr>
        </p:nvSpPr>
        <p:spPr>
          <a:xfrm>
            <a:off x="381000" y="325259"/>
            <a:ext cx="11437189" cy="664797"/>
          </a:xfrm>
        </p:spPr>
        <p:txBody>
          <a:bodyPr/>
          <a:lstStyle/>
          <a:p>
            <a:r>
              <a:rPr lang="en-IN" sz="2400" dirty="0"/>
              <a:t>Edge Computing  in Whirlpool’s logistics management – </a:t>
            </a:r>
            <a:br>
              <a:rPr lang="en-IN" sz="2400" dirty="0"/>
            </a:br>
            <a:r>
              <a:rPr lang="en-IN" sz="2400" dirty="0"/>
              <a:t>Reference</a:t>
            </a:r>
          </a:p>
        </p:txBody>
      </p:sp>
      <p:sp>
        <p:nvSpPr>
          <p:cNvPr id="5" name="TextBox 4">
            <a:extLst>
              <a:ext uri="{FF2B5EF4-FFF2-40B4-BE49-F238E27FC236}">
                <a16:creationId xmlns:a16="http://schemas.microsoft.com/office/drawing/2014/main" id="{E65C1CC0-3854-C73E-9E23-B7014040A55C}"/>
              </a:ext>
            </a:extLst>
          </p:cNvPr>
          <p:cNvSpPr txBox="1"/>
          <p:nvPr/>
        </p:nvSpPr>
        <p:spPr>
          <a:xfrm>
            <a:off x="381000" y="1537617"/>
            <a:ext cx="10924397" cy="1323439"/>
          </a:xfrm>
          <a:prstGeom prst="rect">
            <a:avLst/>
          </a:prstGeom>
          <a:noFill/>
        </p:spPr>
        <p:txBody>
          <a:bodyPr wrap="square" rtlCol="0">
            <a:spAutoFit/>
          </a:bodyPr>
          <a:lstStyle/>
          <a:p>
            <a:pPr marL="285750" indent="-285750">
              <a:buFont typeface="Arial" panose="020B0604020202020204" pitchFamily="34" charset="0"/>
              <a:buChar char="•"/>
            </a:pPr>
            <a:r>
              <a:rPr lang="en-US" sz="1600" b="0" i="0" dirty="0">
                <a:solidFill>
                  <a:srgbClr val="212529"/>
                </a:solidFill>
                <a:effectLst/>
                <a:latin typeface="Open Sans" panose="020B0606030504020204" pitchFamily="34" charset="0"/>
              </a:rPr>
              <a:t>Industrial Service Tech - </a:t>
            </a:r>
            <a:r>
              <a:rPr lang="en-US" sz="1600" b="0" i="0" dirty="0">
                <a:solidFill>
                  <a:srgbClr val="212529"/>
                </a:solidFill>
                <a:effectLst/>
                <a:latin typeface="Open Sans" panose="020B0606030504020204" pitchFamily="34" charset="0"/>
                <a:hlinkClick r:id="rId2"/>
              </a:rPr>
              <a:t>https://www.industrialservicetech.com/wp/</a:t>
            </a:r>
            <a:endParaRPr lang="en-US" sz="1600" dirty="0">
              <a:solidFill>
                <a:srgbClr val="212529"/>
              </a:solidFill>
              <a:latin typeface="Open Sans" panose="020B0606030504020204" pitchFamily="34" charset="0"/>
            </a:endParaRPr>
          </a:p>
          <a:p>
            <a:pPr marL="285750" indent="-285750">
              <a:buFont typeface="Arial" panose="020B0604020202020204" pitchFamily="34" charset="0"/>
              <a:buChar char="•"/>
            </a:pPr>
            <a:r>
              <a:rPr lang="en-US" sz="1600" b="0" i="0" dirty="0">
                <a:solidFill>
                  <a:srgbClr val="212529"/>
                </a:solidFill>
                <a:effectLst/>
                <a:latin typeface="Open Sans" panose="020B0606030504020204" pitchFamily="34" charset="0"/>
              </a:rPr>
              <a:t>Abi Research Blogs  - </a:t>
            </a:r>
            <a:r>
              <a:rPr lang="en-US" sz="1600" b="0" i="0" dirty="0">
                <a:solidFill>
                  <a:srgbClr val="212529"/>
                </a:solidFill>
                <a:effectLst/>
                <a:latin typeface="Open Sans" panose="020B0606030504020204" pitchFamily="34" charset="0"/>
                <a:hlinkClick r:id="rId3"/>
              </a:rPr>
              <a:t>https://www.abiresearch.com/blogs/2022/05/10/the-case-for-edge-computing-to-improve-supply-chain-optimization/</a:t>
            </a:r>
            <a:endParaRPr lang="en-US" sz="1600" b="0" i="0" dirty="0">
              <a:solidFill>
                <a:srgbClr val="212529"/>
              </a:solidFill>
              <a:effectLst/>
              <a:latin typeface="Open Sans" panose="020B0606030504020204" pitchFamily="34" charset="0"/>
            </a:endParaRPr>
          </a:p>
          <a:p>
            <a:pPr marL="285750" indent="-285750">
              <a:buFont typeface="Arial" panose="020B0604020202020204" pitchFamily="34" charset="0"/>
              <a:buChar char="•"/>
            </a:pPr>
            <a:r>
              <a:rPr lang="en-US" sz="1600" b="0" i="0" dirty="0">
                <a:solidFill>
                  <a:srgbClr val="212529"/>
                </a:solidFill>
                <a:effectLst/>
                <a:latin typeface="Open Sans" panose="020B0606030504020204" pitchFamily="34" charset="0"/>
              </a:rPr>
              <a:t>Zebra Company Website - </a:t>
            </a:r>
            <a:r>
              <a:rPr lang="en-US" sz="1600" b="0" i="0" dirty="0">
                <a:solidFill>
                  <a:srgbClr val="212529"/>
                </a:solidFill>
                <a:effectLst/>
                <a:latin typeface="Open Sans" panose="020B0606030504020204" pitchFamily="34" charset="0"/>
                <a:hlinkClick r:id="rId4"/>
              </a:rPr>
              <a:t>https://www.zebra.com/us/en/products.html</a:t>
            </a:r>
            <a:endParaRPr lang="en-US" sz="1600" b="0" i="0" dirty="0">
              <a:solidFill>
                <a:srgbClr val="212529"/>
              </a:solidFill>
              <a:effectLst/>
              <a:latin typeface="Open Sans" panose="020B0606030504020204" pitchFamily="34" charset="0"/>
            </a:endParaRPr>
          </a:p>
          <a:p>
            <a:pPr marL="285750" indent="-285750">
              <a:buFont typeface="Arial" panose="020B0604020202020204" pitchFamily="34" charset="0"/>
              <a:buChar char="•"/>
            </a:pPr>
            <a:r>
              <a:rPr lang="en-US" sz="1600" dirty="0">
                <a:solidFill>
                  <a:srgbClr val="212529"/>
                </a:solidFill>
                <a:latin typeface="Open Sans" panose="020B0606030504020204" pitchFamily="34" charset="0"/>
              </a:rPr>
              <a:t>Whirlpool Company Website - </a:t>
            </a:r>
            <a:r>
              <a:rPr lang="en-US" sz="1600" dirty="0">
                <a:solidFill>
                  <a:srgbClr val="212529"/>
                </a:solidFill>
                <a:latin typeface="Open Sans" panose="020B0606030504020204" pitchFamily="34" charset="0"/>
                <a:hlinkClick r:id="rId5"/>
              </a:rPr>
              <a:t>https://www.whirlpoolindia.com/</a:t>
            </a:r>
            <a:endParaRPr lang="en-US" sz="1600" dirty="0">
              <a:solidFill>
                <a:srgbClr val="212529"/>
              </a:solidFill>
              <a:latin typeface="Open Sans" panose="020B0606030504020204" pitchFamily="34" charset="0"/>
            </a:endParaRPr>
          </a:p>
        </p:txBody>
      </p:sp>
      <p:sp>
        <p:nvSpPr>
          <p:cNvPr id="6" name="TextBox 5">
            <a:extLst>
              <a:ext uri="{FF2B5EF4-FFF2-40B4-BE49-F238E27FC236}">
                <a16:creationId xmlns:a16="http://schemas.microsoft.com/office/drawing/2014/main" id="{DAE12BC3-590F-6747-13E8-F01483F4A55F}"/>
              </a:ext>
            </a:extLst>
          </p:cNvPr>
          <p:cNvSpPr txBox="1"/>
          <p:nvPr/>
        </p:nvSpPr>
        <p:spPr>
          <a:xfrm>
            <a:off x="377405" y="3429000"/>
            <a:ext cx="11437189" cy="2308324"/>
          </a:xfrm>
          <a:prstGeom prst="rect">
            <a:avLst/>
          </a:prstGeom>
          <a:noFill/>
        </p:spPr>
        <p:txBody>
          <a:bodyPr wrap="square">
            <a:spAutoFit/>
          </a:bodyPr>
          <a:lstStyle/>
          <a:p>
            <a:pPr algn="just" fontAlgn="base"/>
            <a:r>
              <a:rPr lang="en-US" sz="2400" b="1" dirty="0">
                <a:solidFill>
                  <a:srgbClr val="212529"/>
                </a:solidFill>
                <a:latin typeface="+mj-lt"/>
              </a:rPr>
              <a:t>Review from the Company Management:</a:t>
            </a:r>
          </a:p>
          <a:p>
            <a:pPr algn="just" fontAlgn="base"/>
            <a:endParaRPr lang="en-US" sz="2400" b="1" dirty="0">
              <a:solidFill>
                <a:srgbClr val="212529"/>
              </a:solidFill>
              <a:latin typeface="Open Sans" panose="020B0606030504020204" pitchFamily="34" charset="0"/>
            </a:endParaRPr>
          </a:p>
          <a:p>
            <a:pPr algn="just" fontAlgn="base"/>
            <a:r>
              <a:rPr lang="en-US" sz="1600" i="1" dirty="0">
                <a:solidFill>
                  <a:srgbClr val="212529"/>
                </a:solidFill>
                <a:latin typeface="Open Sans" panose="020B0606030504020204" pitchFamily="34" charset="0"/>
              </a:rPr>
              <a:t>“We can track actual utilization by device, that can be mapped back to an associate so we can understand the productivity of that particular associate.”</a:t>
            </a:r>
          </a:p>
          <a:p>
            <a:pPr algn="just" fontAlgn="base"/>
            <a:r>
              <a:rPr lang="en-US" sz="1600" dirty="0">
                <a:solidFill>
                  <a:srgbClr val="212529"/>
                </a:solidFill>
                <a:latin typeface="Open Sans" panose="020B0606030504020204" pitchFamily="34" charset="0"/>
              </a:rPr>
              <a:t>	- </a:t>
            </a:r>
            <a:r>
              <a:rPr lang="en-US" sz="1600" b="1" dirty="0">
                <a:solidFill>
                  <a:srgbClr val="212529"/>
                </a:solidFill>
                <a:latin typeface="Open Sans" panose="020B0606030504020204" pitchFamily="34" charset="0"/>
              </a:rPr>
              <a:t>A. Scott </a:t>
            </a:r>
            <a:r>
              <a:rPr lang="en-US" sz="1600" b="1" dirty="0" err="1">
                <a:solidFill>
                  <a:srgbClr val="212529"/>
                </a:solidFill>
                <a:latin typeface="Open Sans" panose="020B0606030504020204" pitchFamily="34" charset="0"/>
              </a:rPr>
              <a:t>Baiers</a:t>
            </a:r>
            <a:r>
              <a:rPr lang="en-US" sz="1600" dirty="0">
                <a:solidFill>
                  <a:srgbClr val="212529"/>
                </a:solidFill>
                <a:latin typeface="Open Sans" panose="020B0606030504020204" pitchFamily="34" charset="0"/>
              </a:rPr>
              <a:t>, Former Manager of Supply Chain Logistics Whirlpool Corporation –</a:t>
            </a:r>
          </a:p>
          <a:p>
            <a:pPr algn="just" fontAlgn="base"/>
            <a:endParaRPr lang="en-US" sz="1600" dirty="0">
              <a:solidFill>
                <a:srgbClr val="212529"/>
              </a:solidFill>
              <a:latin typeface="Open Sans" panose="020B0606030504020204" pitchFamily="34" charset="0"/>
            </a:endParaRPr>
          </a:p>
          <a:p>
            <a:pPr algn="just" fontAlgn="base"/>
            <a:r>
              <a:rPr lang="en-US" sz="1600" i="1" dirty="0">
                <a:solidFill>
                  <a:srgbClr val="212529"/>
                </a:solidFill>
                <a:latin typeface="Open Sans" panose="020B0606030504020204" pitchFamily="34" charset="0"/>
              </a:rPr>
              <a:t>“With the combination of Whirlpool Corporation working with Zebra and IST, the technology future is unlimited.”</a:t>
            </a:r>
          </a:p>
          <a:p>
            <a:pPr algn="just" fontAlgn="base"/>
            <a:r>
              <a:rPr lang="en-US" sz="1600" dirty="0">
                <a:solidFill>
                  <a:srgbClr val="212529"/>
                </a:solidFill>
                <a:latin typeface="Open Sans" panose="020B0606030504020204" pitchFamily="34" charset="0"/>
              </a:rPr>
              <a:t>	- </a:t>
            </a:r>
            <a:r>
              <a:rPr lang="en-US" sz="1600" b="1" dirty="0">
                <a:solidFill>
                  <a:srgbClr val="212529"/>
                </a:solidFill>
                <a:latin typeface="Open Sans" panose="020B0606030504020204" pitchFamily="34" charset="0"/>
              </a:rPr>
              <a:t>Alison Jones</a:t>
            </a:r>
            <a:r>
              <a:rPr lang="en-US" sz="1600" dirty="0">
                <a:solidFill>
                  <a:srgbClr val="212529"/>
                </a:solidFill>
                <a:latin typeface="Open Sans" panose="020B0606030504020204" pitchFamily="34" charset="0"/>
              </a:rPr>
              <a:t>, Former Senior Director of North America Logistics Whirlpool Corporation -</a:t>
            </a:r>
          </a:p>
        </p:txBody>
      </p:sp>
      <p:sp>
        <p:nvSpPr>
          <p:cNvPr id="3" name="TextBox 2">
            <a:extLst>
              <a:ext uri="{FF2B5EF4-FFF2-40B4-BE49-F238E27FC236}">
                <a16:creationId xmlns:a16="http://schemas.microsoft.com/office/drawing/2014/main" id="{C8D48A50-1B32-0892-F84C-D7F2E51BCFFA}"/>
              </a:ext>
            </a:extLst>
          </p:cNvPr>
          <p:cNvSpPr txBox="1"/>
          <p:nvPr/>
        </p:nvSpPr>
        <p:spPr>
          <a:xfrm>
            <a:off x="2286000" y="5935936"/>
            <a:ext cx="8511850" cy="738664"/>
          </a:xfrm>
          <a:prstGeom prst="rect">
            <a:avLst/>
          </a:prstGeom>
          <a:noFill/>
        </p:spPr>
        <p:txBody>
          <a:bodyPr wrap="square">
            <a:spAutoFit/>
          </a:bodyPr>
          <a:lstStyle/>
          <a:p>
            <a:r>
              <a:rPr lang="en-IN" sz="1400" dirty="0">
                <a:hlinkClick r:id="rId6"/>
              </a:rPr>
              <a:t>https://www.zebra.com/us/en/services/visibilityiq/foresight.html?tactic_type=WBP&amp;tactic_detail=Desc_AV_GL_None_Youtube?tactic_type=WBP&amp;tactic_detail=Desc_AV_GL_None_Youtube</a:t>
            </a:r>
            <a:endParaRPr lang="en-IN" sz="1400" dirty="0"/>
          </a:p>
          <a:p>
            <a:endParaRPr lang="en-IN" sz="1400" dirty="0"/>
          </a:p>
        </p:txBody>
      </p:sp>
    </p:spTree>
    <p:extLst>
      <p:ext uri="{BB962C8B-B14F-4D97-AF65-F5344CB8AC3E}">
        <p14:creationId xmlns:p14="http://schemas.microsoft.com/office/powerpoint/2010/main" val="40120277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lide Number Placeholder 13">
            <a:extLst>
              <a:ext uri="{FF2B5EF4-FFF2-40B4-BE49-F238E27FC236}">
                <a16:creationId xmlns:a16="http://schemas.microsoft.com/office/drawing/2014/main" id="{D805B44D-20E7-4246-88AC-822F3F03B32A}"/>
              </a:ext>
            </a:extLst>
          </p:cNvPr>
          <p:cNvSpPr>
            <a:spLocks noGrp="1"/>
          </p:cNvSpPr>
          <p:nvPr>
            <p:ph type="sldNum" sz="quarter" idx="4"/>
          </p:nvPr>
        </p:nvSpPr>
        <p:spPr/>
        <p:txBody>
          <a:bodyPr/>
          <a:lstStyle/>
          <a:p>
            <a:fld id="{F58B522F-7218-4DD2-9A79-8098A090879F}" type="slidenum">
              <a:rPr lang="en-US" smtClean="0"/>
              <a:pPr/>
              <a:t>6</a:t>
            </a:fld>
            <a:endParaRPr lang="en-US" dirty="0"/>
          </a:p>
        </p:txBody>
      </p:sp>
      <p:sp>
        <p:nvSpPr>
          <p:cNvPr id="4" name="Title 3">
            <a:extLst>
              <a:ext uri="{FF2B5EF4-FFF2-40B4-BE49-F238E27FC236}">
                <a16:creationId xmlns:a16="http://schemas.microsoft.com/office/drawing/2014/main" id="{E653A0D7-0F06-9E1C-1578-971FE90D18FE}"/>
              </a:ext>
            </a:extLst>
          </p:cNvPr>
          <p:cNvSpPr>
            <a:spLocks noGrp="1"/>
          </p:cNvSpPr>
          <p:nvPr>
            <p:ph type="title"/>
          </p:nvPr>
        </p:nvSpPr>
        <p:spPr>
          <a:xfrm>
            <a:off x="381000" y="463758"/>
            <a:ext cx="11437189" cy="387798"/>
          </a:xfrm>
        </p:spPr>
        <p:txBody>
          <a:bodyPr/>
          <a:lstStyle/>
          <a:p>
            <a:r>
              <a:rPr lang="en-IN" dirty="0"/>
              <a:t>Edge Computing Example (process example)</a:t>
            </a:r>
          </a:p>
        </p:txBody>
      </p:sp>
      <p:pic>
        <p:nvPicPr>
          <p:cNvPr id="3" name="Picture 2">
            <a:extLst>
              <a:ext uri="{FF2B5EF4-FFF2-40B4-BE49-F238E27FC236}">
                <a16:creationId xmlns:a16="http://schemas.microsoft.com/office/drawing/2014/main" id="{37A4DB98-4A70-1A3E-07E6-D0E8188E66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23214" y="1249191"/>
            <a:ext cx="8388534" cy="4725541"/>
          </a:xfrm>
          <a:prstGeom prst="rect">
            <a:avLst/>
          </a:prstGeom>
        </p:spPr>
      </p:pic>
    </p:spTree>
    <p:extLst>
      <p:ext uri="{BB962C8B-B14F-4D97-AF65-F5344CB8AC3E}">
        <p14:creationId xmlns:p14="http://schemas.microsoft.com/office/powerpoint/2010/main" val="32055140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93EFA82-68E0-F9A2-A55F-E9671DD66509}"/>
              </a:ext>
            </a:extLst>
          </p:cNvPr>
          <p:cNvSpPr>
            <a:spLocks noGrp="1"/>
          </p:cNvSpPr>
          <p:nvPr>
            <p:ph type="sldNum" sz="quarter" idx="4"/>
          </p:nvPr>
        </p:nvSpPr>
        <p:spPr/>
        <p:txBody>
          <a:bodyPr/>
          <a:lstStyle/>
          <a:p>
            <a:fld id="{F58B522F-7218-4DD2-9A79-8098A090879F}" type="slidenum">
              <a:rPr lang="en-US" smtClean="0"/>
              <a:t>7</a:t>
            </a:fld>
            <a:endParaRPr lang="en-US"/>
          </a:p>
        </p:txBody>
      </p:sp>
    </p:spTree>
    <p:extLst>
      <p:ext uri="{BB962C8B-B14F-4D97-AF65-F5344CB8AC3E}">
        <p14:creationId xmlns:p14="http://schemas.microsoft.com/office/powerpoint/2010/main" val="1385336384"/>
      </p:ext>
    </p:extLst>
  </p:cSld>
  <p:clrMapOvr>
    <a:masterClrMapping/>
  </p:clrMapOvr>
</p:sld>
</file>

<file path=ppt/theme/theme1.xml><?xml version="1.0" encoding="utf-8"?>
<a:theme xmlns:a="http://schemas.openxmlformats.org/drawingml/2006/main" name="Titles">
  <a:themeElements>
    <a:clrScheme name="2022 Color Palette">
      <a:dk1>
        <a:srgbClr val="1D1D1D"/>
      </a:dk1>
      <a:lt1>
        <a:sysClr val="window" lastClr="FFFFFF"/>
      </a:lt1>
      <a:dk2>
        <a:srgbClr val="0F1C3F"/>
      </a:dk2>
      <a:lt2>
        <a:srgbClr val="2A3C90"/>
      </a:lt2>
      <a:accent1>
        <a:srgbClr val="1C76BC"/>
      </a:accent1>
      <a:accent2>
        <a:srgbClr val="29AAE1"/>
      </a:accent2>
      <a:accent3>
        <a:srgbClr val="24BFCC"/>
      </a:accent3>
      <a:accent4>
        <a:srgbClr val="9CDB14"/>
      </a:accent4>
      <a:accent5>
        <a:srgbClr val="FFA631"/>
      </a:accent5>
      <a:accent6>
        <a:srgbClr val="A52CE5"/>
      </a:accent6>
      <a:hlink>
        <a:srgbClr val="29AAE1"/>
      </a:hlink>
      <a:folHlink>
        <a:srgbClr val="0F1C3F"/>
      </a:folHlink>
    </a:clrScheme>
    <a:fontScheme name="Custom 1">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5F19FA54-8D35-4E23-9217-24C9C9F80E20}" vid="{E067D54B-FE38-495C-8A4C-9081917CDB8C}"/>
    </a:ext>
  </a:extLst>
</a:theme>
</file>

<file path=ppt/theme/theme2.xml><?xml version="1.0" encoding="utf-8"?>
<a:theme xmlns:a="http://schemas.openxmlformats.org/drawingml/2006/main" name="Subject Titles / Dividers">
  <a:themeElements>
    <a:clrScheme name="2022 Color Palette">
      <a:dk1>
        <a:srgbClr val="1D1D1D"/>
      </a:dk1>
      <a:lt1>
        <a:sysClr val="window" lastClr="FFFFFF"/>
      </a:lt1>
      <a:dk2>
        <a:srgbClr val="0F1C3F"/>
      </a:dk2>
      <a:lt2>
        <a:srgbClr val="2A3C90"/>
      </a:lt2>
      <a:accent1>
        <a:srgbClr val="1C76BC"/>
      </a:accent1>
      <a:accent2>
        <a:srgbClr val="29AAE1"/>
      </a:accent2>
      <a:accent3>
        <a:srgbClr val="24BFCC"/>
      </a:accent3>
      <a:accent4>
        <a:srgbClr val="9CDB14"/>
      </a:accent4>
      <a:accent5>
        <a:srgbClr val="FFA631"/>
      </a:accent5>
      <a:accent6>
        <a:srgbClr val="A52CE5"/>
      </a:accent6>
      <a:hlink>
        <a:srgbClr val="29AAE1"/>
      </a:hlink>
      <a:folHlink>
        <a:srgbClr val="0F1C3F"/>
      </a:folHlink>
    </a:clrScheme>
    <a:fontScheme name="Custom 1">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5F19FA54-8D35-4E23-9217-24C9C9F80E20}" vid="{C3A9D20B-855D-4920-B0CF-0DF1BF7A2581}"/>
    </a:ext>
  </a:extLst>
</a:theme>
</file>

<file path=ppt/theme/theme3.xml><?xml version="1.0" encoding="utf-8"?>
<a:theme xmlns:a="http://schemas.openxmlformats.org/drawingml/2006/main" name="End / Contact Slides">
  <a:themeElements>
    <a:clrScheme name="2022 Color Palette">
      <a:dk1>
        <a:srgbClr val="1D1D1D"/>
      </a:dk1>
      <a:lt1>
        <a:sysClr val="window" lastClr="FFFFFF"/>
      </a:lt1>
      <a:dk2>
        <a:srgbClr val="0F1C3F"/>
      </a:dk2>
      <a:lt2>
        <a:srgbClr val="2A3C90"/>
      </a:lt2>
      <a:accent1>
        <a:srgbClr val="1C76BC"/>
      </a:accent1>
      <a:accent2>
        <a:srgbClr val="29AAE1"/>
      </a:accent2>
      <a:accent3>
        <a:srgbClr val="24BFCC"/>
      </a:accent3>
      <a:accent4>
        <a:srgbClr val="9CDB14"/>
      </a:accent4>
      <a:accent5>
        <a:srgbClr val="FFA631"/>
      </a:accent5>
      <a:accent6>
        <a:srgbClr val="A52CE5"/>
      </a:accent6>
      <a:hlink>
        <a:srgbClr val="29AAE1"/>
      </a:hlink>
      <a:folHlink>
        <a:srgbClr val="0F1C3F"/>
      </a:folHlink>
    </a:clrScheme>
    <a:fontScheme name="Custom 1">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5F19FA54-8D35-4E23-9217-24C9C9F80E20}" vid="{71114B69-A336-4798-A556-F2DD29CDE129}"/>
    </a:ext>
  </a:extLst>
</a:theme>
</file>

<file path=ppt/theme/theme4.xml><?xml version="1.0" encoding="utf-8"?>
<a:theme xmlns:a="http://schemas.openxmlformats.org/drawingml/2006/main" name="Content Layouts (Simple)">
  <a:themeElements>
    <a:clrScheme name="Custom 1">
      <a:dk1>
        <a:srgbClr val="1D1D1D"/>
      </a:dk1>
      <a:lt1>
        <a:sysClr val="window" lastClr="FFFFFF"/>
      </a:lt1>
      <a:dk2>
        <a:srgbClr val="0F1C3F"/>
      </a:dk2>
      <a:lt2>
        <a:srgbClr val="2A3C90"/>
      </a:lt2>
      <a:accent1>
        <a:srgbClr val="1C76BC"/>
      </a:accent1>
      <a:accent2>
        <a:srgbClr val="29AAE1"/>
      </a:accent2>
      <a:accent3>
        <a:srgbClr val="24BFCC"/>
      </a:accent3>
      <a:accent4>
        <a:srgbClr val="8DCE11"/>
      </a:accent4>
      <a:accent5>
        <a:srgbClr val="FFA631"/>
      </a:accent5>
      <a:accent6>
        <a:srgbClr val="A52CE5"/>
      </a:accent6>
      <a:hlink>
        <a:srgbClr val="29AAE1"/>
      </a:hlink>
      <a:folHlink>
        <a:srgbClr val="0F1C3F"/>
      </a:folHlink>
    </a:clrScheme>
    <a:fontScheme name="Custom 1">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5F19FA54-8D35-4E23-9217-24C9C9F80E20}" vid="{57A5940B-937A-4505-9B00-04AEBFFC5D64}"/>
    </a:ext>
  </a:extLst>
</a:theme>
</file>

<file path=ppt/theme/theme5.xml><?xml version="1.0" encoding="utf-8"?>
<a:theme xmlns:a="http://schemas.openxmlformats.org/drawingml/2006/main" name="Content Layouts (Stylized)">
  <a:themeElements>
    <a:clrScheme name="2022 Color Palette">
      <a:dk1>
        <a:srgbClr val="1D1D1D"/>
      </a:dk1>
      <a:lt1>
        <a:sysClr val="window" lastClr="FFFFFF"/>
      </a:lt1>
      <a:dk2>
        <a:srgbClr val="0F1C3F"/>
      </a:dk2>
      <a:lt2>
        <a:srgbClr val="2A3C90"/>
      </a:lt2>
      <a:accent1>
        <a:srgbClr val="1C76BC"/>
      </a:accent1>
      <a:accent2>
        <a:srgbClr val="29AAE1"/>
      </a:accent2>
      <a:accent3>
        <a:srgbClr val="24BFCC"/>
      </a:accent3>
      <a:accent4>
        <a:srgbClr val="9CDB14"/>
      </a:accent4>
      <a:accent5>
        <a:srgbClr val="FFA631"/>
      </a:accent5>
      <a:accent6>
        <a:srgbClr val="A52CE5"/>
      </a:accent6>
      <a:hlink>
        <a:srgbClr val="29AAE1"/>
      </a:hlink>
      <a:folHlink>
        <a:srgbClr val="0F1C3F"/>
      </a:folHlink>
    </a:clrScheme>
    <a:fontScheme name="Custom 1">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5F19FA54-8D35-4E23-9217-24C9C9F80E20}" vid="{F01EE92F-64E6-4138-8F27-CA0673718CAE}"/>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25782B0D88D235489BB54149F2CF6072" ma:contentTypeVersion="15" ma:contentTypeDescription="Create a new document." ma:contentTypeScope="" ma:versionID="ac5f1022e16e16c419f8cf6175925895">
  <xsd:schema xmlns:xsd="http://www.w3.org/2001/XMLSchema" xmlns:xs="http://www.w3.org/2001/XMLSchema" xmlns:p="http://schemas.microsoft.com/office/2006/metadata/properties" xmlns:ns2="0641ddbe-ec36-4d11-b519-0e8c0aec0256" xmlns:ns3="e8c7423c-0617-4ea9-96dc-e1944e3137b0" targetNamespace="http://schemas.microsoft.com/office/2006/metadata/properties" ma:root="true" ma:fieldsID="c58d08d25347de51419a0e005dfc2aeb" ns2:_="" ns3:_="">
    <xsd:import namespace="0641ddbe-ec36-4d11-b519-0e8c0aec0256"/>
    <xsd:import namespace="e8c7423c-0617-4ea9-96dc-e1944e3137b0"/>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AutoKeyPoints" minOccurs="0"/>
                <xsd:element ref="ns2:MediaServiceKeyPoints" minOccurs="0"/>
                <xsd:element ref="ns2:MediaServiceDateTaken" minOccurs="0"/>
                <xsd:element ref="ns3:SharedWithUsers" minOccurs="0"/>
                <xsd:element ref="ns3:SharedWithDetails" minOccurs="0"/>
                <xsd:element ref="ns2:What_x0027_s_x0020_in_x0020_the_x0020_folder"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641ddbe-ec36-4d11-b519-0e8c0aec025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ServiceDateTaken" ma:index="16" nillable="true" ma:displayName="MediaServiceDateTaken" ma:hidden="true" ma:internalName="MediaServiceDateTaken" ma:readOnly="true">
      <xsd:simpleType>
        <xsd:restriction base="dms:Text"/>
      </xsd:simpleType>
    </xsd:element>
    <xsd:element name="What_x0027_s_x0020_in_x0020_the_x0020_folder" ma:index="19" nillable="true" ma:displayName="What's in the folder" ma:internalName="What_x0027_s_x0020_in_x0020_the_x0020_folder">
      <xsd:simpleType>
        <xsd:restriction base="dms:Note">
          <xsd:maxLength value="255"/>
        </xsd:restriction>
      </xsd:simpleType>
    </xsd:element>
    <xsd:element name="MediaLengthInSeconds" ma:index="20"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e8c7423c-0617-4ea9-96dc-e1944e3137b0"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What_x0027_s_x0020_in_x0020_the_x0020_folder xmlns="0641ddbe-ec36-4d11-b519-0e8c0aec0256">Apply this PPT as your default template for presentations. Includes a wide array of premade slides.</What_x0027_s_x0020_in_x0020_the_x0020_folder>
  </documentManagement>
</p:properties>
</file>

<file path=customXml/itemProps1.xml><?xml version="1.0" encoding="utf-8"?>
<ds:datastoreItem xmlns:ds="http://schemas.openxmlformats.org/officeDocument/2006/customXml" ds:itemID="{39AC5B96-D34C-4BD7-BE35-6CE3EE94EF0A}">
  <ds:schemaRefs>
    <ds:schemaRef ds:uri="http://schemas.microsoft.com/sharepoint/v3/contenttype/forms"/>
  </ds:schemaRefs>
</ds:datastoreItem>
</file>

<file path=customXml/itemProps2.xml><?xml version="1.0" encoding="utf-8"?>
<ds:datastoreItem xmlns:ds="http://schemas.openxmlformats.org/officeDocument/2006/customXml" ds:itemID="{AFB0E54F-9D3F-483B-898C-FF5F1F3DB52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641ddbe-ec36-4d11-b519-0e8c0aec0256"/>
    <ds:schemaRef ds:uri="e8c7423c-0617-4ea9-96dc-e1944e3137b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9D09D1E0-DFD0-44F0-BF71-B74FDFD2DB3C}">
  <ds:schemaRefs>
    <ds:schemaRef ds:uri="http://schemas.openxmlformats.org/package/2006/metadata/core-properties"/>
    <ds:schemaRef ds:uri="http://www.w3.org/XML/1998/namespace"/>
    <ds:schemaRef ds:uri="http://purl.org/dc/terms/"/>
    <ds:schemaRef ds:uri="http://purl.org/dc/elements/1.1/"/>
    <ds:schemaRef ds:uri="http://schemas.microsoft.com/office/2006/documentManagement/types"/>
    <ds:schemaRef ds:uri="http://schemas.microsoft.com/office/infopath/2007/PartnerControls"/>
    <ds:schemaRef ds:uri="048b68bf-6080-44a0-9c8a-31cfb69d8630"/>
    <ds:schemaRef ds:uri="http://schemas.microsoft.com/office/2006/metadata/properties"/>
    <ds:schemaRef ds:uri="http://purl.org/dc/dcmitype/"/>
    <ds:schemaRef ds:uri="0641ddbe-ec36-4d11-b519-0e8c0aec0256"/>
  </ds:schemaRefs>
</ds:datastoreItem>
</file>

<file path=docProps/app.xml><?xml version="1.0" encoding="utf-8"?>
<Properties xmlns="http://schemas.openxmlformats.org/officeDocument/2006/extended-properties" xmlns:vt="http://schemas.openxmlformats.org/officeDocument/2006/docPropsVTypes">
  <Template>2022 AA Template</Template>
  <TotalTime>12352</TotalTime>
  <Words>757</Words>
  <Application>Microsoft Office PowerPoint</Application>
  <PresentationFormat>Widescreen</PresentationFormat>
  <Paragraphs>69</Paragraphs>
  <Slides>7</Slides>
  <Notes>0</Notes>
  <HiddenSlides>0</HiddenSlides>
  <MMClips>0</MMClips>
  <ScaleCrop>false</ScaleCrop>
  <HeadingPairs>
    <vt:vector size="6" baseType="variant">
      <vt:variant>
        <vt:lpstr>Fonts Used</vt:lpstr>
      </vt:variant>
      <vt:variant>
        <vt:i4>4</vt:i4>
      </vt:variant>
      <vt:variant>
        <vt:lpstr>Theme</vt:lpstr>
      </vt:variant>
      <vt:variant>
        <vt:i4>5</vt:i4>
      </vt:variant>
      <vt:variant>
        <vt:lpstr>Slide Titles</vt:lpstr>
      </vt:variant>
      <vt:variant>
        <vt:i4>7</vt:i4>
      </vt:variant>
    </vt:vector>
  </HeadingPairs>
  <TitlesOfParts>
    <vt:vector size="16" baseType="lpstr">
      <vt:lpstr>Calibri</vt:lpstr>
      <vt:lpstr>Avenir Next LT Pro</vt:lpstr>
      <vt:lpstr>Open Sans</vt:lpstr>
      <vt:lpstr>Arial</vt:lpstr>
      <vt:lpstr>Titles</vt:lpstr>
      <vt:lpstr>Subject Titles / Dividers</vt:lpstr>
      <vt:lpstr>End / Contact Slides</vt:lpstr>
      <vt:lpstr>Content Layouts (Simple)</vt:lpstr>
      <vt:lpstr>Content Layouts (Stylized)</vt:lpstr>
      <vt:lpstr>PowerPoint Presentation</vt:lpstr>
      <vt:lpstr>Edge Computing  in Whirlpool’s logistics management  Challenge (Supply Chain Optimization)</vt:lpstr>
      <vt:lpstr>Edge Computing  in Whirlpool’s logistics management   Architecture</vt:lpstr>
      <vt:lpstr>Edge Computing  in Whirlpool’s logistics management   Solution</vt:lpstr>
      <vt:lpstr>Edge Computing  in Whirlpool’s logistics management –  Reference</vt:lpstr>
      <vt:lpstr>Edge Computing Example (process example)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Linda Rodriguez</dc:creator>
  <cp:lastModifiedBy>Shashi Kiran C</cp:lastModifiedBy>
  <cp:revision>64</cp:revision>
  <dcterms:created xsi:type="dcterms:W3CDTF">2022-08-29T15:41:44Z</dcterms:created>
  <dcterms:modified xsi:type="dcterms:W3CDTF">2023-01-11T10:21:23Z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0x01010025782B0D88D235489BB54149F2CF6072</vt:lpwstr>
  </property>
  <property fmtid="{D5CDD505-2E9C-101B-9397-08002B2CF9AE}" pid="3" name="MSIP_Label_dad3be33-4108-4738-9e07-d8656a181486_Enabled">
    <vt:lpwstr>true</vt:lpwstr>
  </property>
  <property fmtid="{D5CDD505-2E9C-101B-9397-08002B2CF9AE}" pid="4" name="MSIP_Label_dad3be33-4108-4738-9e07-d8656a181486_SetDate">
    <vt:lpwstr>2022-10-02T08:01:29Z</vt:lpwstr>
  </property>
  <property fmtid="{D5CDD505-2E9C-101B-9397-08002B2CF9AE}" pid="5" name="MSIP_Label_dad3be33-4108-4738-9e07-d8656a181486_Method">
    <vt:lpwstr>Privileged</vt:lpwstr>
  </property>
  <property fmtid="{D5CDD505-2E9C-101B-9397-08002B2CF9AE}" pid="6" name="MSIP_Label_dad3be33-4108-4738-9e07-d8656a181486_Name">
    <vt:lpwstr>Public No Visual Label</vt:lpwstr>
  </property>
  <property fmtid="{D5CDD505-2E9C-101B-9397-08002B2CF9AE}" pid="7" name="MSIP_Label_dad3be33-4108-4738-9e07-d8656a181486_SiteId">
    <vt:lpwstr>945c199a-83a2-4e80-9f8c-5a91be5752dd</vt:lpwstr>
  </property>
  <property fmtid="{D5CDD505-2E9C-101B-9397-08002B2CF9AE}" pid="8" name="MSIP_Label_dad3be33-4108-4738-9e07-d8656a181486_ActionId">
    <vt:lpwstr>dd678d1a-50a5-4db6-90d3-a5f0228f842d</vt:lpwstr>
  </property>
  <property fmtid="{D5CDD505-2E9C-101B-9397-08002B2CF9AE}" pid="9" name="MSIP_Label_dad3be33-4108-4738-9e07-d8656a181486_ContentBits">
    <vt:lpwstr>0</vt:lpwstr>
  </property>
</Properties>
</file>